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176.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4"/>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312"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2" r:id="rId47"/>
    <p:sldId id="303" r:id="rId48"/>
    <p:sldId id="304" r:id="rId49"/>
    <p:sldId id="305" r:id="rId50"/>
    <p:sldId id="306" r:id="rId51"/>
    <p:sldId id="307" r:id="rId52"/>
    <p:sldId id="308" r:id="rId53"/>
    <p:sldId id="309" r:id="rId54"/>
    <p:sldId id="311" r:id="rId55"/>
    <p:sldId id="313" r:id="rId56"/>
    <p:sldId id="314" r:id="rId57"/>
    <p:sldId id="315" r:id="rId58"/>
    <p:sldId id="316"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4"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1" r:id="rId170"/>
    <p:sldId id="432" r:id="rId171"/>
    <p:sldId id="433" r:id="rId172"/>
    <p:sldId id="434" r:id="rId173"/>
    <p:sldId id="435" r:id="rId174"/>
    <p:sldId id="436" r:id="rId175"/>
    <p:sldId id="437" r:id="rId176"/>
    <p:sldId id="438" r:id="rId177"/>
    <p:sldId id="439" r:id="rId178"/>
    <p:sldId id="440" r:id="rId179"/>
    <p:sldId id="441" r:id="rId180"/>
    <p:sldId id="442" r:id="rId181"/>
    <p:sldId id="443" r:id="rId182"/>
    <p:sldId id="444" r:id="rId1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588" y="-11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FC95549-0C22-4F93-B293-323D0DCC3520}" type="datetimeFigureOut">
              <a:rPr lang="en-US"/>
              <a:pPr>
                <a:defRPr/>
              </a:pPr>
              <a:t>10/14/2015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FEFF53D-68FD-4081-8D93-219E3F11B02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C86B4D36-5841-4A00-93BA-CD357FE90512}" type="slidenum">
              <a:rPr lang="en-US" smtClean="0"/>
              <a:pPr>
                <a:defRPr/>
              </a:pPr>
              <a:t>60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4826000" y="3276600"/>
            <a:ext cx="4256088" cy="3484563"/>
          </a:xfrm>
          <a:prstGeom prst="rect">
            <a:avLst/>
          </a:prstGeom>
          <a:noFill/>
          <a:ln w="9525">
            <a:noFill/>
            <a:miter lim="800000"/>
            <a:headEnd/>
            <a:tailEnd/>
          </a:ln>
        </p:spPr>
      </p:pic>
      <p:sp>
        <p:nvSpPr>
          <p:cNvPr id="5" name="Rectangle 4"/>
          <p:cNvSpPr/>
          <p:nvPr userDrawn="1"/>
        </p:nvSpPr>
        <p:spPr>
          <a:xfrm>
            <a:off x="0" y="0"/>
            <a:ext cx="9144000" cy="28194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 name="Straight Connector 5"/>
          <p:cNvCxnSpPr/>
          <p:nvPr userDrawn="1"/>
        </p:nvCxnSpPr>
        <p:spPr>
          <a:xfrm>
            <a:off x="0" y="2971800"/>
            <a:ext cx="9144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 name="Picture 10" descr="SCSite"/>
          <p:cNvPicPr>
            <a:picLocks noChangeAspect="1" noChangeArrowheads="1"/>
          </p:cNvPicPr>
          <p:nvPr userDrawn="1"/>
        </p:nvPicPr>
        <p:blipFill>
          <a:blip r:embed="rId3"/>
          <a:srcRect l="82101" t="9073" r="5147" b="8212"/>
          <a:stretch>
            <a:fillRect/>
          </a:stretch>
        </p:blipFill>
        <p:spPr bwMode="auto">
          <a:xfrm>
            <a:off x="76200" y="6019800"/>
            <a:ext cx="1155700" cy="741363"/>
          </a:xfrm>
          <a:prstGeom prst="rect">
            <a:avLst/>
          </a:prstGeom>
          <a:noFill/>
          <a:ln w="9525">
            <a:noFill/>
            <a:miter lim="800000"/>
            <a:headEnd/>
            <a:tailEnd/>
          </a:ln>
        </p:spPr>
      </p:pic>
      <p:sp>
        <p:nvSpPr>
          <p:cNvPr id="3" name="Subtitle 2"/>
          <p:cNvSpPr>
            <a:spLocks noGrp="1"/>
          </p:cNvSpPr>
          <p:nvPr>
            <p:ph type="subTitle" idx="1"/>
          </p:nvPr>
        </p:nvSpPr>
        <p:spPr>
          <a:xfrm>
            <a:off x="457200" y="3352800"/>
            <a:ext cx="4572000" cy="3286125"/>
          </a:xfrm>
          <a:noFill/>
        </p:spPr>
        <p:txBody>
          <a:bodyPr/>
          <a:lstStyle>
            <a:lvl1pPr marL="0" indent="0" algn="ctr">
              <a:buNone/>
              <a:defRPr>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ctrTitle"/>
          </p:nvPr>
        </p:nvSpPr>
        <p:spPr>
          <a:xfrm>
            <a:off x="457200" y="914400"/>
            <a:ext cx="4588412" cy="2286000"/>
          </a:xfrm>
        </p:spPr>
        <p:txBody>
          <a:bodyPr>
            <a:normAutofit/>
          </a:bodyPr>
          <a:lstStyle>
            <a:lvl1pPr algn="l">
              <a:defRPr sz="6000" b="1">
                <a:solidFill>
                  <a:schemeClr val="tx2"/>
                </a:solidFill>
                <a:latin typeface="Franklin Gothic Medium" pitchFamily="34" charset="0"/>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0" y="1066800"/>
            <a:ext cx="9144000" cy="579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userDrawn="1"/>
        </p:nvSpPr>
        <p:spPr>
          <a:xfrm>
            <a:off x="152400" y="1371600"/>
            <a:ext cx="88392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152400" y="6237288"/>
            <a:ext cx="8839200"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7" name="Straight Connector 6"/>
          <p:cNvCxnSpPr/>
          <p:nvPr userDrawn="1"/>
        </p:nvCxnSpPr>
        <p:spPr>
          <a:xfrm>
            <a:off x="152400" y="6324600"/>
            <a:ext cx="8839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52400" y="1371600"/>
            <a:ext cx="8839200" cy="48659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8" name="Footer Placeholder 4"/>
          <p:cNvSpPr>
            <a:spLocks noGrp="1"/>
          </p:cNvSpPr>
          <p:nvPr>
            <p:ph type="ftr" sz="quarter" idx="10"/>
          </p:nvPr>
        </p:nvSpPr>
        <p:spPr>
          <a:xfrm>
            <a:off x="152400" y="6340475"/>
            <a:ext cx="8382000" cy="365125"/>
          </a:xfrm>
          <a:prstGeom prst="rect">
            <a:avLst/>
          </a:prstGeom>
        </p:spPr>
        <p:txBody>
          <a:bodyPr/>
          <a:lstStyle>
            <a:lvl1pPr fontAlgn="auto">
              <a:spcBef>
                <a:spcPts val="0"/>
              </a:spcBef>
              <a:spcAft>
                <a:spcPts val="0"/>
              </a:spcAft>
              <a:defRPr sz="1200">
                <a:latin typeface="+mn-lt"/>
                <a:cs typeface="+mn-cs"/>
              </a:defRPr>
            </a:lvl1pPr>
          </a:lstStyle>
          <a:p>
            <a:pPr>
              <a:defRPr/>
            </a:pPr>
            <a:r>
              <a:rPr lang="en-US"/>
              <a:t>Creating, Formatting, and Editing a Word Document with Pictures</a:t>
            </a:r>
            <a:endParaRPr lang="en-US" dirty="0"/>
          </a:p>
        </p:txBody>
      </p:sp>
      <p:sp>
        <p:nvSpPr>
          <p:cNvPr id="9" name="Slide Number Placeholder 5"/>
          <p:cNvSpPr>
            <a:spLocks noGrp="1"/>
          </p:cNvSpPr>
          <p:nvPr>
            <p:ph type="sldNum" sz="quarter" idx="11"/>
          </p:nvPr>
        </p:nvSpPr>
        <p:spPr>
          <a:xfrm>
            <a:off x="8534400" y="6340475"/>
            <a:ext cx="457200" cy="365125"/>
          </a:xfrm>
          <a:prstGeom prst="rect">
            <a:avLst/>
          </a:prstGeom>
        </p:spPr>
        <p:txBody>
          <a:bodyPr/>
          <a:lstStyle>
            <a:lvl1pPr algn="ctr" fontAlgn="auto">
              <a:spcBef>
                <a:spcPts val="0"/>
              </a:spcBef>
              <a:spcAft>
                <a:spcPts val="0"/>
              </a:spcAft>
              <a:defRPr sz="1200">
                <a:latin typeface="+mn-lt"/>
                <a:cs typeface="+mn-cs"/>
              </a:defRPr>
            </a:lvl1pPr>
          </a:lstStyle>
          <a:p>
            <a:pPr>
              <a:defRPr/>
            </a:pPr>
            <a:fld id="{25B25CB6-D098-4AFE-8554-529C76419C89}"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p:cNvSpPr/>
          <p:nvPr userDrawn="1"/>
        </p:nvSpPr>
        <p:spPr>
          <a:xfrm>
            <a:off x="0" y="1066800"/>
            <a:ext cx="9144000" cy="579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 name="Straight Connector 5"/>
          <p:cNvCxnSpPr/>
          <p:nvPr userDrawn="1"/>
        </p:nvCxnSpPr>
        <p:spPr>
          <a:xfrm>
            <a:off x="152400" y="6324600"/>
            <a:ext cx="8839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447800"/>
            <a:ext cx="4419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72000" y="1447800"/>
            <a:ext cx="4419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0"/>
          </p:nvPr>
        </p:nvSpPr>
        <p:spPr>
          <a:xfrm>
            <a:off x="8382000" y="6324600"/>
            <a:ext cx="609600" cy="381000"/>
          </a:xfrm>
          <a:prstGeom prst="rect">
            <a:avLst/>
          </a:prstGeom>
          <a:solidFill>
            <a:schemeClr val="bg1"/>
          </a:solidFill>
        </p:spPr>
        <p:txBody>
          <a:bodyPr/>
          <a:lstStyle>
            <a:lvl1pPr algn="ctr" fontAlgn="auto">
              <a:spcBef>
                <a:spcPts val="0"/>
              </a:spcBef>
              <a:spcAft>
                <a:spcPts val="0"/>
              </a:spcAft>
              <a:defRPr sz="1200">
                <a:latin typeface="+mn-lt"/>
                <a:cs typeface="+mn-cs"/>
              </a:defRPr>
            </a:lvl1pPr>
          </a:lstStyle>
          <a:p>
            <a:pPr>
              <a:defRPr/>
            </a:pPr>
            <a:fld id="{94F0FFA3-64F9-40CE-A2AB-0FDE6B4B7A8D}" type="slidenum">
              <a:rPr lang="en-US"/>
              <a:pPr>
                <a:defRPr/>
              </a:pPr>
              <a:t>‹#›</a:t>
            </a:fld>
            <a:endParaRPr lang="en-US" dirty="0"/>
          </a:p>
        </p:txBody>
      </p:sp>
      <p:sp>
        <p:nvSpPr>
          <p:cNvPr id="8" name="Footer Placeholder 5"/>
          <p:cNvSpPr>
            <a:spLocks noGrp="1"/>
          </p:cNvSpPr>
          <p:nvPr>
            <p:ph type="ftr" sz="quarter" idx="11"/>
          </p:nvPr>
        </p:nvSpPr>
        <p:spPr>
          <a:xfrm>
            <a:off x="152400" y="6324600"/>
            <a:ext cx="8229600" cy="381000"/>
          </a:xfrm>
          <a:prstGeom prst="rect">
            <a:avLst/>
          </a:prstGeom>
          <a:solidFill>
            <a:schemeClr val="bg1"/>
          </a:solidFill>
        </p:spPr>
        <p:txBody>
          <a:bodyPr/>
          <a:lstStyle>
            <a:lvl1pPr fontAlgn="auto">
              <a:spcBef>
                <a:spcPts val="0"/>
              </a:spcBef>
              <a:spcAft>
                <a:spcPts val="0"/>
              </a:spcAft>
              <a:defRPr sz="1200">
                <a:latin typeface="+mn-lt"/>
                <a:cs typeface="+mn-cs"/>
              </a:defRPr>
            </a:lvl1pPr>
          </a:lstStyle>
          <a:p>
            <a:pPr>
              <a:defRPr/>
            </a:pPr>
            <a:r>
              <a:rPr lang="en-US"/>
              <a:t>Creating, Formatting, and Editing a Word Document with Pictures</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76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7" name="Text Placeholder 2"/>
          <p:cNvSpPr>
            <a:spLocks noGrp="1"/>
          </p:cNvSpPr>
          <p:nvPr>
            <p:ph type="body" idx="1"/>
          </p:nvPr>
        </p:nvSpPr>
        <p:spPr bwMode="auto">
          <a:xfrm>
            <a:off x="152400" y="1371600"/>
            <a:ext cx="8839200" cy="54102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cxnSp>
        <p:nvCxnSpPr>
          <p:cNvPr id="9" name="Straight Connector 8"/>
          <p:cNvCxnSpPr/>
          <p:nvPr userDrawn="1"/>
        </p:nvCxnSpPr>
        <p:spPr>
          <a:xfrm>
            <a:off x="0" y="914400"/>
            <a:ext cx="9144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9" name="Title Placeholder 1"/>
          <p:cNvSpPr>
            <a:spLocks noGrp="1"/>
          </p:cNvSpPr>
          <p:nvPr>
            <p:ph type="title"/>
          </p:nvPr>
        </p:nvSpPr>
        <p:spPr bwMode="auto">
          <a:xfrm>
            <a:off x="152400" y="76200"/>
            <a:ext cx="8153400" cy="1219200"/>
          </a:xfrm>
          <a:prstGeom prst="rect">
            <a:avLst/>
          </a:prstGeom>
          <a:solidFill>
            <a:schemeClr val="bg1"/>
          </a:solidFill>
          <a:ln w="28575">
            <a:solidFill>
              <a:schemeClr val="tx1"/>
            </a:solidFill>
            <a:prstDash val="dash"/>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l" rtl="0" eaLnBrk="0" fontAlgn="base" hangingPunct="0">
        <a:spcBef>
          <a:spcPct val="0"/>
        </a:spcBef>
        <a:spcAft>
          <a:spcPct val="0"/>
        </a:spcAft>
        <a:defRPr sz="3600" kern="1200">
          <a:solidFill>
            <a:srgbClr val="C00000"/>
          </a:solidFill>
          <a:latin typeface="Franklin Gothic Medium" pitchFamily="34" charset="0"/>
          <a:ea typeface="+mj-ea"/>
          <a:cs typeface="+mj-cs"/>
        </a:defRPr>
      </a:lvl1pPr>
      <a:lvl2pPr algn="l" rtl="0" eaLnBrk="0" fontAlgn="base" hangingPunct="0">
        <a:spcBef>
          <a:spcPct val="0"/>
        </a:spcBef>
        <a:spcAft>
          <a:spcPct val="0"/>
        </a:spcAft>
        <a:defRPr sz="3600">
          <a:solidFill>
            <a:srgbClr val="C00000"/>
          </a:solidFill>
          <a:latin typeface="Franklin Gothic Medium" pitchFamily="34" charset="0"/>
        </a:defRPr>
      </a:lvl2pPr>
      <a:lvl3pPr algn="l" rtl="0" eaLnBrk="0" fontAlgn="base" hangingPunct="0">
        <a:spcBef>
          <a:spcPct val="0"/>
        </a:spcBef>
        <a:spcAft>
          <a:spcPct val="0"/>
        </a:spcAft>
        <a:defRPr sz="3600">
          <a:solidFill>
            <a:srgbClr val="C00000"/>
          </a:solidFill>
          <a:latin typeface="Franklin Gothic Medium" pitchFamily="34" charset="0"/>
        </a:defRPr>
      </a:lvl3pPr>
      <a:lvl4pPr algn="l" rtl="0" eaLnBrk="0" fontAlgn="base" hangingPunct="0">
        <a:spcBef>
          <a:spcPct val="0"/>
        </a:spcBef>
        <a:spcAft>
          <a:spcPct val="0"/>
        </a:spcAft>
        <a:defRPr sz="3600">
          <a:solidFill>
            <a:srgbClr val="C00000"/>
          </a:solidFill>
          <a:latin typeface="Franklin Gothic Medium" pitchFamily="34" charset="0"/>
        </a:defRPr>
      </a:lvl4pPr>
      <a:lvl5pPr algn="l" rtl="0" eaLnBrk="0" fontAlgn="base" hangingPunct="0">
        <a:spcBef>
          <a:spcPct val="0"/>
        </a:spcBef>
        <a:spcAft>
          <a:spcPct val="0"/>
        </a:spcAft>
        <a:defRPr sz="3600">
          <a:solidFill>
            <a:srgbClr val="C00000"/>
          </a:solidFill>
          <a:latin typeface="Franklin Gothic Medium" pitchFamily="34" charset="0"/>
        </a:defRPr>
      </a:lvl5pPr>
      <a:lvl6pPr marL="457200" algn="l" rtl="0" fontAlgn="base">
        <a:spcBef>
          <a:spcPct val="0"/>
        </a:spcBef>
        <a:spcAft>
          <a:spcPct val="0"/>
        </a:spcAft>
        <a:defRPr sz="3600">
          <a:solidFill>
            <a:srgbClr val="C00000"/>
          </a:solidFill>
          <a:latin typeface="Franklin Gothic Medium" pitchFamily="34" charset="0"/>
        </a:defRPr>
      </a:lvl6pPr>
      <a:lvl7pPr marL="914400" algn="l" rtl="0" fontAlgn="base">
        <a:spcBef>
          <a:spcPct val="0"/>
        </a:spcBef>
        <a:spcAft>
          <a:spcPct val="0"/>
        </a:spcAft>
        <a:defRPr sz="3600">
          <a:solidFill>
            <a:srgbClr val="C00000"/>
          </a:solidFill>
          <a:latin typeface="Franklin Gothic Medium" pitchFamily="34" charset="0"/>
        </a:defRPr>
      </a:lvl7pPr>
      <a:lvl8pPr marL="1371600" algn="l" rtl="0" fontAlgn="base">
        <a:spcBef>
          <a:spcPct val="0"/>
        </a:spcBef>
        <a:spcAft>
          <a:spcPct val="0"/>
        </a:spcAft>
        <a:defRPr sz="3600">
          <a:solidFill>
            <a:srgbClr val="C00000"/>
          </a:solidFill>
          <a:latin typeface="Franklin Gothic Medium" pitchFamily="34" charset="0"/>
        </a:defRPr>
      </a:lvl8pPr>
      <a:lvl9pPr marL="1828800" algn="l" rtl="0" fontAlgn="base">
        <a:spcBef>
          <a:spcPct val="0"/>
        </a:spcBef>
        <a:spcAft>
          <a:spcPct val="0"/>
        </a:spcAft>
        <a:defRPr sz="3600">
          <a:solidFill>
            <a:srgbClr val="C00000"/>
          </a:solidFill>
          <a:latin typeface="Franklin Gothic Medium"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457200" y="914400"/>
            <a:ext cx="4587875" cy="2286000"/>
          </a:xfrm>
        </p:spPr>
        <p:txBody>
          <a:bodyPr/>
          <a:lstStyle/>
          <a:p>
            <a:pPr eaLnBrk="1" hangingPunct="1"/>
            <a:r>
              <a:rPr lang="en-US" smtClean="0">
                <a:cs typeface="Arial" charset="0"/>
              </a:rPr>
              <a:t>Microsoft</a:t>
            </a:r>
            <a:br>
              <a:rPr lang="en-US" smtClean="0">
                <a:cs typeface="Arial" charset="0"/>
              </a:rPr>
            </a:br>
            <a:r>
              <a:rPr lang="en-US" smtClean="0">
                <a:cs typeface="Arial" charset="0"/>
              </a:rPr>
              <a:t>Word 2010</a:t>
            </a:r>
          </a:p>
        </p:txBody>
      </p:sp>
      <p:sp>
        <p:nvSpPr>
          <p:cNvPr id="5123" name="Subtitle 2"/>
          <p:cNvSpPr>
            <a:spLocks noGrp="1"/>
          </p:cNvSpPr>
          <p:nvPr>
            <p:ph type="subTitle" idx="1"/>
          </p:nvPr>
        </p:nvSpPr>
        <p:spPr>
          <a:noFill/>
        </p:spPr>
        <p:txBody>
          <a:bodyPr/>
          <a:lstStyle/>
          <a:p>
            <a:pPr eaLnBrk="1" hangingPunct="1"/>
            <a:r>
              <a:rPr lang="en-US" smtClean="0"/>
              <a:t>Chapter 1</a:t>
            </a:r>
            <a:br>
              <a:rPr lang="en-US" smtClean="0"/>
            </a:br>
            <a:endParaRPr lang="en-US" smtClean="0"/>
          </a:p>
          <a:p>
            <a:pPr eaLnBrk="1" hangingPunct="1"/>
            <a:r>
              <a:rPr lang="en-US" smtClean="0"/>
              <a:t>Creating, Formatting, and Editing a Word Document with Pictures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536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EF3B456-878A-4E4E-8C03-4A66725A9380}" type="slidenum">
              <a:rPr lang="en-US" smtClean="0"/>
              <a:pPr fontAlgn="base">
                <a:spcBef>
                  <a:spcPct val="0"/>
                </a:spcBef>
                <a:spcAft>
                  <a:spcPct val="0"/>
                </a:spcAft>
                <a:defRPr/>
              </a:pPr>
              <a:t>10</a:t>
            </a:fld>
            <a:endParaRPr lang="en-US" smtClean="0"/>
          </a:p>
        </p:txBody>
      </p:sp>
      <p:sp>
        <p:nvSpPr>
          <p:cNvPr id="15364" name="Title 4"/>
          <p:cNvSpPr>
            <a:spLocks noGrp="1"/>
          </p:cNvSpPr>
          <p:nvPr>
            <p:ph type="title"/>
          </p:nvPr>
        </p:nvSpPr>
        <p:spPr/>
        <p:txBody>
          <a:bodyPr/>
          <a:lstStyle/>
          <a:p>
            <a:pPr eaLnBrk="1" hangingPunct="1"/>
            <a:r>
              <a:rPr lang="en-US" smtClean="0"/>
              <a:t>Checking Spelling and Grammar </a:t>
            </a:r>
            <a:br>
              <a:rPr lang="en-US" smtClean="0"/>
            </a:br>
            <a:r>
              <a:rPr lang="en-US" smtClean="0"/>
              <a:t>as You Type</a:t>
            </a:r>
          </a:p>
        </p:txBody>
      </p:sp>
      <p:pic>
        <p:nvPicPr>
          <p:cNvPr id="15365" name="Content Placeholder 6" descr="CFig1-08.gif"/>
          <p:cNvPicPr>
            <a:picLocks noGrp="1" noChangeAspect="1"/>
          </p:cNvPicPr>
          <p:nvPr>
            <p:ph idx="1"/>
          </p:nvPr>
        </p:nvPicPr>
        <p:blipFill>
          <a:blip r:embed="rId2"/>
          <a:srcRect/>
          <a:stretch>
            <a:fillRect/>
          </a:stretch>
        </p:blipFill>
        <p:spPr>
          <a:xfrm>
            <a:off x="1695450" y="1371600"/>
            <a:ext cx="5753100" cy="4865688"/>
          </a:xfr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Content Placeholder 1"/>
          <p:cNvSpPr>
            <a:spLocks noGrp="1"/>
          </p:cNvSpPr>
          <p:nvPr>
            <p:ph idx="1"/>
          </p:nvPr>
        </p:nvSpPr>
        <p:spPr>
          <a:xfrm>
            <a:off x="152400" y="1371600"/>
            <a:ext cx="8839200" cy="4865688"/>
          </a:xfrm>
        </p:spPr>
        <p:txBody>
          <a:bodyPr/>
          <a:lstStyle/>
          <a:p>
            <a:pPr eaLnBrk="1" hangingPunct="1"/>
            <a:r>
              <a:rPr lang="en-US" smtClean="0"/>
              <a:t>Click the Previous Page button or Next Page button on the vertical scroll bar to scroll through the document</a:t>
            </a:r>
          </a:p>
        </p:txBody>
      </p:sp>
      <p:sp>
        <p:nvSpPr>
          <p:cNvPr id="5222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222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8D1EA39-AC2D-4716-8F72-65C20DC4A43E}" type="slidenum">
              <a:rPr lang="en-US" smtClean="0"/>
              <a:pPr fontAlgn="base">
                <a:spcBef>
                  <a:spcPct val="0"/>
                </a:spcBef>
                <a:spcAft>
                  <a:spcPct val="0"/>
                </a:spcAft>
                <a:defRPr/>
              </a:pPr>
              <a:t>100</a:t>
            </a:fld>
            <a:endParaRPr lang="en-US" smtClean="0"/>
          </a:p>
        </p:txBody>
      </p:sp>
      <p:sp>
        <p:nvSpPr>
          <p:cNvPr id="108549" name="Title 4"/>
          <p:cNvSpPr>
            <a:spLocks noGrp="1"/>
          </p:cNvSpPr>
          <p:nvPr>
            <p:ph type="title"/>
          </p:nvPr>
        </p:nvSpPr>
        <p:spPr>
          <a:xfrm>
            <a:off x="152400" y="76200"/>
            <a:ext cx="8991600" cy="1219200"/>
          </a:xfrm>
        </p:spPr>
        <p:txBody>
          <a:bodyPr/>
          <a:lstStyle/>
          <a:p>
            <a:pPr eaLnBrk="1" hangingPunct="1"/>
            <a:r>
              <a:rPr lang="en-US" dirty="0" smtClean="0"/>
              <a:t>Scrolling Page by Page through a Document</a:t>
            </a:r>
          </a:p>
        </p:txBody>
      </p:sp>
      <p:pic>
        <p:nvPicPr>
          <p:cNvPr id="108550" name="Picture 5" descr="CFig2-60.gif"/>
          <p:cNvPicPr>
            <a:picLocks noChangeAspect="1"/>
          </p:cNvPicPr>
          <p:nvPr/>
        </p:nvPicPr>
        <p:blipFill>
          <a:blip r:embed="rId2"/>
          <a:srcRect/>
          <a:stretch>
            <a:fillRect/>
          </a:stretch>
        </p:blipFill>
        <p:spPr bwMode="auto">
          <a:xfrm>
            <a:off x="3200400" y="2667000"/>
            <a:ext cx="5616575"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Content Placeholder 1"/>
          <p:cNvSpPr>
            <a:spLocks noGrp="1"/>
          </p:cNvSpPr>
          <p:nvPr>
            <p:ph idx="1"/>
          </p:nvPr>
        </p:nvSpPr>
        <p:spPr>
          <a:xfrm>
            <a:off x="152400" y="1371600"/>
            <a:ext cx="8839200" cy="4865688"/>
          </a:xfrm>
        </p:spPr>
        <p:txBody>
          <a:bodyPr/>
          <a:lstStyle/>
          <a:p>
            <a:pPr eaLnBrk="1" hangingPunct="1"/>
            <a:r>
              <a:rPr lang="en-US" smtClean="0"/>
              <a:t>Select the item to be copied</a:t>
            </a:r>
          </a:p>
          <a:p>
            <a:pPr eaLnBrk="1" hangingPunct="1"/>
            <a:r>
              <a:rPr lang="en-US" smtClean="0"/>
              <a:t>Click the Copy button (Home tab | Clipboard group) to copy the selected item in the document to the Office Clipboard</a:t>
            </a:r>
          </a:p>
          <a:p>
            <a:pPr eaLnBrk="1" hangingPunct="1"/>
            <a:r>
              <a:rPr lang="en-US" smtClean="0"/>
              <a:t>Position the insertion point at the location where the item should be pasted</a:t>
            </a:r>
          </a:p>
          <a:p>
            <a:pPr eaLnBrk="1" hangingPunct="1"/>
            <a:r>
              <a:rPr lang="en-US" smtClean="0"/>
              <a:t>Click the Paste button (Home tab | Clipboard group) to paste the copied item in the document at the location of the insertion point </a:t>
            </a:r>
          </a:p>
        </p:txBody>
      </p:sp>
      <p:sp>
        <p:nvSpPr>
          <p:cNvPr id="5325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325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A4CE5DD7-5A20-43C8-B1D1-472587936B1F}" type="slidenum">
              <a:rPr lang="en-US" smtClean="0"/>
              <a:pPr fontAlgn="base">
                <a:spcBef>
                  <a:spcPct val="0"/>
                </a:spcBef>
                <a:spcAft>
                  <a:spcPct val="0"/>
                </a:spcAft>
                <a:defRPr/>
              </a:pPr>
              <a:t>101</a:t>
            </a:fld>
            <a:endParaRPr lang="en-US" smtClean="0"/>
          </a:p>
        </p:txBody>
      </p:sp>
      <p:sp>
        <p:nvSpPr>
          <p:cNvPr id="109573" name="Title 4"/>
          <p:cNvSpPr>
            <a:spLocks noGrp="1"/>
          </p:cNvSpPr>
          <p:nvPr>
            <p:ph type="title"/>
          </p:nvPr>
        </p:nvSpPr>
        <p:spPr/>
        <p:txBody>
          <a:bodyPr/>
          <a:lstStyle/>
          <a:p>
            <a:pPr eaLnBrk="1" hangingPunct="1"/>
            <a:r>
              <a:rPr lang="en-US" smtClean="0"/>
              <a:t>Copying and Pasting</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427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4A0FBF5-D0B1-49AD-B9A7-86741098D09D}" type="slidenum">
              <a:rPr lang="en-US" smtClean="0"/>
              <a:pPr fontAlgn="base">
                <a:spcBef>
                  <a:spcPct val="0"/>
                </a:spcBef>
                <a:spcAft>
                  <a:spcPct val="0"/>
                </a:spcAft>
                <a:defRPr/>
              </a:pPr>
              <a:t>102</a:t>
            </a:fld>
            <a:endParaRPr lang="en-US" smtClean="0"/>
          </a:p>
        </p:txBody>
      </p:sp>
      <p:sp>
        <p:nvSpPr>
          <p:cNvPr id="110596" name="Title 4"/>
          <p:cNvSpPr>
            <a:spLocks noGrp="1"/>
          </p:cNvSpPr>
          <p:nvPr>
            <p:ph type="title"/>
          </p:nvPr>
        </p:nvSpPr>
        <p:spPr/>
        <p:txBody>
          <a:bodyPr/>
          <a:lstStyle/>
          <a:p>
            <a:pPr eaLnBrk="1" hangingPunct="1"/>
            <a:r>
              <a:rPr lang="en-US" smtClean="0"/>
              <a:t>Copying and Pasting</a:t>
            </a:r>
          </a:p>
        </p:txBody>
      </p:sp>
      <p:pic>
        <p:nvPicPr>
          <p:cNvPr id="110597" name="Content Placeholder 6" descr="CFig2-63.gif"/>
          <p:cNvPicPr>
            <a:picLocks noGrp="1" noChangeAspect="1"/>
          </p:cNvPicPr>
          <p:nvPr>
            <p:ph idx="1"/>
          </p:nvPr>
        </p:nvPicPr>
        <p:blipFill>
          <a:blip r:embed="rId2"/>
          <a:srcRect/>
          <a:stretch>
            <a:fillRect/>
          </a:stretch>
        </p:blipFill>
        <p:spPr>
          <a:xfrm>
            <a:off x="152400" y="1422400"/>
            <a:ext cx="8839200" cy="4764088"/>
          </a:xfr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Content Placeholder 1"/>
          <p:cNvSpPr>
            <a:spLocks noGrp="1"/>
          </p:cNvSpPr>
          <p:nvPr>
            <p:ph idx="1"/>
          </p:nvPr>
        </p:nvSpPr>
        <p:spPr>
          <a:xfrm>
            <a:off x="152400" y="1371600"/>
            <a:ext cx="8839200" cy="4865688"/>
          </a:xfrm>
        </p:spPr>
        <p:txBody>
          <a:bodyPr/>
          <a:lstStyle/>
          <a:p>
            <a:pPr eaLnBrk="1" hangingPunct="1"/>
            <a:r>
              <a:rPr lang="en-US" smtClean="0"/>
              <a:t>Immediately after pasting text, click the Paste Options button to display the Paste Options menu</a:t>
            </a:r>
          </a:p>
          <a:p>
            <a:pPr eaLnBrk="1" hangingPunct="1"/>
            <a:r>
              <a:rPr lang="en-US" smtClean="0"/>
              <a:t>Press the ESCAPE key to remove the Paste Options menu from the window</a:t>
            </a:r>
          </a:p>
        </p:txBody>
      </p:sp>
      <p:sp>
        <p:nvSpPr>
          <p:cNvPr id="5529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530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AC8738F-3AF0-438F-A8CC-3622DB39A946}" type="slidenum">
              <a:rPr lang="en-US" smtClean="0"/>
              <a:pPr fontAlgn="base">
                <a:spcBef>
                  <a:spcPct val="0"/>
                </a:spcBef>
                <a:spcAft>
                  <a:spcPct val="0"/>
                </a:spcAft>
                <a:defRPr/>
              </a:pPr>
              <a:t>103</a:t>
            </a:fld>
            <a:endParaRPr lang="en-US" smtClean="0"/>
          </a:p>
        </p:txBody>
      </p:sp>
      <p:sp>
        <p:nvSpPr>
          <p:cNvPr id="111621" name="Title 4"/>
          <p:cNvSpPr>
            <a:spLocks noGrp="1"/>
          </p:cNvSpPr>
          <p:nvPr>
            <p:ph type="title"/>
          </p:nvPr>
        </p:nvSpPr>
        <p:spPr/>
        <p:txBody>
          <a:bodyPr/>
          <a:lstStyle/>
          <a:p>
            <a:pPr eaLnBrk="1" hangingPunct="1"/>
            <a:r>
              <a:rPr lang="en-US" smtClean="0"/>
              <a:t>Displaying the Paste Options Menu</a:t>
            </a:r>
          </a:p>
        </p:txBody>
      </p:sp>
      <p:pic>
        <p:nvPicPr>
          <p:cNvPr id="111622" name="Picture 5" descr="CFig2-64.gif"/>
          <p:cNvPicPr>
            <a:picLocks noChangeAspect="1"/>
          </p:cNvPicPr>
          <p:nvPr/>
        </p:nvPicPr>
        <p:blipFill>
          <a:blip r:embed="rId2"/>
          <a:srcRect/>
          <a:stretch>
            <a:fillRect/>
          </a:stretch>
        </p:blipFill>
        <p:spPr bwMode="auto">
          <a:xfrm>
            <a:off x="1981200" y="3429000"/>
            <a:ext cx="5673725" cy="2747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Content Placeholder 1"/>
          <p:cNvSpPr>
            <a:spLocks noGrp="1"/>
          </p:cNvSpPr>
          <p:nvPr>
            <p:ph idx="1"/>
          </p:nvPr>
        </p:nvSpPr>
        <p:spPr>
          <a:xfrm>
            <a:off x="152400" y="1371600"/>
            <a:ext cx="8839200" cy="4865688"/>
          </a:xfrm>
        </p:spPr>
        <p:txBody>
          <a:bodyPr/>
          <a:lstStyle/>
          <a:p>
            <a:pPr eaLnBrk="1" hangingPunct="1"/>
            <a:r>
              <a:rPr lang="en-US" smtClean="0"/>
              <a:t>Click the Find button (Home tab | Editing group) to display the Navigation Pane</a:t>
            </a:r>
          </a:p>
          <a:p>
            <a:pPr eaLnBrk="1" hangingPunct="1"/>
            <a:r>
              <a:rPr lang="en-US" smtClean="0"/>
              <a:t>Type the text to find in the Navigation Pane text box to display all occurrences of the typed text, called the search text, in the Navigation Pane and to highlight the occurrences of the search text in the document window</a:t>
            </a:r>
          </a:p>
        </p:txBody>
      </p:sp>
      <p:sp>
        <p:nvSpPr>
          <p:cNvPr id="5632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632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4F3B42F-ED30-49FB-BFB3-A15172EB5B9E}" type="slidenum">
              <a:rPr lang="en-US" smtClean="0"/>
              <a:pPr fontAlgn="base">
                <a:spcBef>
                  <a:spcPct val="0"/>
                </a:spcBef>
                <a:spcAft>
                  <a:spcPct val="0"/>
                </a:spcAft>
                <a:defRPr/>
              </a:pPr>
              <a:t>104</a:t>
            </a:fld>
            <a:endParaRPr lang="en-US" smtClean="0"/>
          </a:p>
        </p:txBody>
      </p:sp>
      <p:sp>
        <p:nvSpPr>
          <p:cNvPr id="112645" name="Title 4"/>
          <p:cNvSpPr>
            <a:spLocks noGrp="1"/>
          </p:cNvSpPr>
          <p:nvPr>
            <p:ph type="title"/>
          </p:nvPr>
        </p:nvSpPr>
        <p:spPr/>
        <p:txBody>
          <a:bodyPr/>
          <a:lstStyle/>
          <a:p>
            <a:pPr eaLnBrk="1" hangingPunct="1"/>
            <a:r>
              <a:rPr lang="en-US" smtClean="0"/>
              <a:t>Finding Text</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734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3D01AAE-9C26-4D32-886D-21B1C39BAE3F}" type="slidenum">
              <a:rPr lang="en-US" smtClean="0"/>
              <a:pPr fontAlgn="base">
                <a:spcBef>
                  <a:spcPct val="0"/>
                </a:spcBef>
                <a:spcAft>
                  <a:spcPct val="0"/>
                </a:spcAft>
                <a:defRPr/>
              </a:pPr>
              <a:t>105</a:t>
            </a:fld>
            <a:endParaRPr lang="en-US" smtClean="0"/>
          </a:p>
        </p:txBody>
      </p:sp>
      <p:sp>
        <p:nvSpPr>
          <p:cNvPr id="113668" name="Title 4"/>
          <p:cNvSpPr>
            <a:spLocks noGrp="1"/>
          </p:cNvSpPr>
          <p:nvPr>
            <p:ph type="title"/>
          </p:nvPr>
        </p:nvSpPr>
        <p:spPr/>
        <p:txBody>
          <a:bodyPr/>
          <a:lstStyle/>
          <a:p>
            <a:pPr eaLnBrk="1" hangingPunct="1"/>
            <a:r>
              <a:rPr lang="en-US" smtClean="0"/>
              <a:t>Finding Text</a:t>
            </a:r>
          </a:p>
        </p:txBody>
      </p:sp>
      <p:pic>
        <p:nvPicPr>
          <p:cNvPr id="113669" name="Content Placeholder 6" descr="CFig2-66.gif"/>
          <p:cNvPicPr>
            <a:picLocks noGrp="1" noChangeAspect="1"/>
          </p:cNvPicPr>
          <p:nvPr>
            <p:ph idx="1"/>
          </p:nvPr>
        </p:nvPicPr>
        <p:blipFill>
          <a:blip r:embed="rId2"/>
          <a:srcRect/>
          <a:stretch>
            <a:fillRect/>
          </a:stretch>
        </p:blipFill>
        <p:spPr>
          <a:xfrm>
            <a:off x="733425" y="1371600"/>
            <a:ext cx="7677150" cy="4865688"/>
          </a:xfr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85000" lnSpcReduction="20000"/>
          </a:bodyPr>
          <a:lstStyle/>
          <a:p>
            <a:pPr eaLnBrk="1" fontAlgn="auto" hangingPunct="1">
              <a:spcAft>
                <a:spcPts val="0"/>
              </a:spcAft>
              <a:buFont typeface="Arial" pitchFamily="34" charset="0"/>
              <a:buChar char="•"/>
              <a:defRPr/>
            </a:pPr>
            <a:r>
              <a:rPr lang="en-US" dirty="0" smtClean="0"/>
              <a:t>Click </a:t>
            </a:r>
            <a:r>
              <a:rPr lang="en-US" dirty="0"/>
              <a:t>the Replace button (Home tab | Editing group) to display the Replace sheet in the Find and Replace dialog </a:t>
            </a:r>
            <a:r>
              <a:rPr lang="en-US" dirty="0" smtClean="0"/>
              <a:t>box</a:t>
            </a:r>
          </a:p>
          <a:p>
            <a:pPr eaLnBrk="1" fontAlgn="auto" hangingPunct="1">
              <a:spcAft>
                <a:spcPts val="0"/>
              </a:spcAft>
              <a:buFont typeface="Arial" pitchFamily="34" charset="0"/>
              <a:buChar char="•"/>
              <a:defRPr/>
            </a:pPr>
            <a:r>
              <a:rPr lang="en-US" dirty="0" smtClean="0"/>
              <a:t>Type the text to find in the Find what text box</a:t>
            </a:r>
          </a:p>
          <a:p>
            <a:pPr eaLnBrk="1" fontAlgn="auto" hangingPunct="1">
              <a:spcAft>
                <a:spcPts val="0"/>
              </a:spcAft>
              <a:buFont typeface="Arial" pitchFamily="34" charset="0"/>
              <a:buChar char="•"/>
              <a:defRPr/>
            </a:pPr>
            <a:r>
              <a:rPr lang="en-US" dirty="0" smtClean="0"/>
              <a:t>Press the TAB key. Type the text to replace within the Replace with text box</a:t>
            </a:r>
          </a:p>
          <a:p>
            <a:pPr eaLnBrk="1" fontAlgn="auto" hangingPunct="1">
              <a:spcAft>
                <a:spcPts val="0"/>
              </a:spcAft>
              <a:buFont typeface="Arial" pitchFamily="34" charset="0"/>
              <a:buChar char="•"/>
              <a:defRPr/>
            </a:pPr>
            <a:r>
              <a:rPr lang="en-US" dirty="0" smtClean="0"/>
              <a:t>Click </a:t>
            </a:r>
            <a:r>
              <a:rPr lang="en-US" dirty="0"/>
              <a:t>the Replace All button to instruct Word to replace all occurrences of the Find what text with the Replace with </a:t>
            </a:r>
            <a:r>
              <a:rPr lang="en-US" dirty="0" smtClean="0"/>
              <a:t>text. </a:t>
            </a:r>
            <a:r>
              <a:rPr lang="en-US" dirty="0"/>
              <a:t>If Word displays a dialog box asking if you want to continue searching from the beginning of the document, click the Yes </a:t>
            </a:r>
            <a:r>
              <a:rPr lang="en-US" dirty="0" smtClean="0"/>
              <a:t>button</a:t>
            </a:r>
          </a:p>
          <a:p>
            <a:pPr eaLnBrk="1" fontAlgn="auto" hangingPunct="1">
              <a:spcAft>
                <a:spcPts val="0"/>
              </a:spcAft>
              <a:buFont typeface="Arial" pitchFamily="34" charset="0"/>
              <a:buChar char="•"/>
              <a:defRPr/>
            </a:pPr>
            <a:r>
              <a:rPr lang="en-US" dirty="0" smtClean="0"/>
              <a:t>Click the OK button</a:t>
            </a:r>
          </a:p>
          <a:p>
            <a:pPr eaLnBrk="1" fontAlgn="auto" hangingPunct="1">
              <a:spcAft>
                <a:spcPts val="0"/>
              </a:spcAft>
              <a:buFont typeface="Arial" pitchFamily="34" charset="0"/>
              <a:buChar char="•"/>
              <a:defRPr/>
            </a:pPr>
            <a:r>
              <a:rPr lang="en-US" dirty="0" smtClean="0"/>
              <a:t>Click the Close button</a:t>
            </a:r>
            <a:endParaRPr lang="en-US" dirty="0"/>
          </a:p>
        </p:txBody>
      </p:sp>
      <p:sp>
        <p:nvSpPr>
          <p:cNvPr id="5837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837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3001B3A-92F6-4E9F-B48E-810C2D3C208C}" type="slidenum">
              <a:rPr lang="en-US" smtClean="0"/>
              <a:pPr fontAlgn="base">
                <a:spcBef>
                  <a:spcPct val="0"/>
                </a:spcBef>
                <a:spcAft>
                  <a:spcPct val="0"/>
                </a:spcAft>
                <a:defRPr/>
              </a:pPr>
              <a:t>106</a:t>
            </a:fld>
            <a:endParaRPr lang="en-US" smtClean="0"/>
          </a:p>
        </p:txBody>
      </p:sp>
      <p:sp>
        <p:nvSpPr>
          <p:cNvPr id="114693" name="Title 4"/>
          <p:cNvSpPr>
            <a:spLocks noGrp="1"/>
          </p:cNvSpPr>
          <p:nvPr>
            <p:ph type="title"/>
          </p:nvPr>
        </p:nvSpPr>
        <p:spPr/>
        <p:txBody>
          <a:bodyPr/>
          <a:lstStyle/>
          <a:p>
            <a:pPr eaLnBrk="1" hangingPunct="1"/>
            <a:r>
              <a:rPr lang="en-US" smtClean="0"/>
              <a:t>Replacing Text</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939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A50BAEED-C2EB-40DA-82D7-6DC867849EBD}" type="slidenum">
              <a:rPr lang="en-US" smtClean="0"/>
              <a:pPr fontAlgn="base">
                <a:spcBef>
                  <a:spcPct val="0"/>
                </a:spcBef>
                <a:spcAft>
                  <a:spcPct val="0"/>
                </a:spcAft>
                <a:defRPr/>
              </a:pPr>
              <a:t>107</a:t>
            </a:fld>
            <a:endParaRPr lang="en-US" smtClean="0"/>
          </a:p>
        </p:txBody>
      </p:sp>
      <p:sp>
        <p:nvSpPr>
          <p:cNvPr id="115716" name="Title 4"/>
          <p:cNvSpPr>
            <a:spLocks noGrp="1"/>
          </p:cNvSpPr>
          <p:nvPr>
            <p:ph type="title"/>
          </p:nvPr>
        </p:nvSpPr>
        <p:spPr/>
        <p:txBody>
          <a:bodyPr/>
          <a:lstStyle/>
          <a:p>
            <a:pPr eaLnBrk="1" hangingPunct="1"/>
            <a:r>
              <a:rPr lang="en-US" smtClean="0"/>
              <a:t>Replacing Text</a:t>
            </a:r>
          </a:p>
        </p:txBody>
      </p:sp>
      <p:pic>
        <p:nvPicPr>
          <p:cNvPr id="115717" name="Content Placeholder 6" descr="CFig2-67.gif"/>
          <p:cNvPicPr>
            <a:picLocks noGrp="1" noChangeAspect="1"/>
          </p:cNvPicPr>
          <p:nvPr>
            <p:ph idx="1"/>
          </p:nvPr>
        </p:nvPicPr>
        <p:blipFill>
          <a:blip r:embed="rId2"/>
          <a:srcRect/>
          <a:stretch>
            <a:fillRect/>
          </a:stretch>
        </p:blipFill>
        <p:spPr>
          <a:xfrm>
            <a:off x="152400" y="1806575"/>
            <a:ext cx="8839200" cy="3995738"/>
          </a:xfr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1"/>
          <p:cNvSpPr>
            <a:spLocks noGrp="1"/>
          </p:cNvSpPr>
          <p:nvPr>
            <p:ph idx="1"/>
          </p:nvPr>
        </p:nvSpPr>
        <p:spPr>
          <a:xfrm>
            <a:off x="152400" y="1371600"/>
            <a:ext cx="8839200" cy="4865688"/>
          </a:xfrm>
        </p:spPr>
        <p:txBody>
          <a:bodyPr/>
          <a:lstStyle/>
          <a:p>
            <a:pPr eaLnBrk="1" hangingPunct="1"/>
            <a:r>
              <a:rPr lang="en-US" smtClean="0"/>
              <a:t>Click the ‘Browse the pages in your document’ tab in the Navigation Pane to display thumbnail images of the pages in the document</a:t>
            </a:r>
          </a:p>
          <a:p>
            <a:pPr eaLnBrk="1" hangingPunct="1"/>
            <a:r>
              <a:rPr lang="en-US" smtClean="0"/>
              <a:t>Click the thumbnail of the page you wish to display to display the top of the selected page in the top of the document window</a:t>
            </a:r>
          </a:p>
          <a:p>
            <a:pPr eaLnBrk="1" hangingPunct="1"/>
            <a:r>
              <a:rPr lang="en-US" smtClean="0"/>
              <a:t>Click the Close button in the Navigation Pane to close the pane</a:t>
            </a:r>
          </a:p>
        </p:txBody>
      </p:sp>
      <p:sp>
        <p:nvSpPr>
          <p:cNvPr id="6041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042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FDB8008-0FE1-40FD-A7D3-B1849531D09A}" type="slidenum">
              <a:rPr lang="en-US" smtClean="0"/>
              <a:pPr fontAlgn="base">
                <a:spcBef>
                  <a:spcPct val="0"/>
                </a:spcBef>
                <a:spcAft>
                  <a:spcPct val="0"/>
                </a:spcAft>
                <a:defRPr/>
              </a:pPr>
              <a:t>108</a:t>
            </a:fld>
            <a:endParaRPr lang="en-US" smtClean="0"/>
          </a:p>
        </p:txBody>
      </p:sp>
      <p:sp>
        <p:nvSpPr>
          <p:cNvPr id="116741" name="Title 4"/>
          <p:cNvSpPr>
            <a:spLocks noGrp="1"/>
          </p:cNvSpPr>
          <p:nvPr>
            <p:ph type="title"/>
          </p:nvPr>
        </p:nvSpPr>
        <p:spPr/>
        <p:txBody>
          <a:bodyPr/>
          <a:lstStyle/>
          <a:p>
            <a:pPr eaLnBrk="1" hangingPunct="1"/>
            <a:r>
              <a:rPr lang="en-US" smtClean="0"/>
              <a:t>Going to a Page</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144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D767016-717B-4854-84D3-40F1A75094D1}" type="slidenum">
              <a:rPr lang="en-US" smtClean="0"/>
              <a:pPr fontAlgn="base">
                <a:spcBef>
                  <a:spcPct val="0"/>
                </a:spcBef>
                <a:spcAft>
                  <a:spcPct val="0"/>
                </a:spcAft>
                <a:defRPr/>
              </a:pPr>
              <a:t>109</a:t>
            </a:fld>
            <a:endParaRPr lang="en-US" smtClean="0"/>
          </a:p>
        </p:txBody>
      </p:sp>
      <p:sp>
        <p:nvSpPr>
          <p:cNvPr id="117764" name="Title 4"/>
          <p:cNvSpPr>
            <a:spLocks noGrp="1"/>
          </p:cNvSpPr>
          <p:nvPr>
            <p:ph type="title"/>
          </p:nvPr>
        </p:nvSpPr>
        <p:spPr/>
        <p:txBody>
          <a:bodyPr/>
          <a:lstStyle/>
          <a:p>
            <a:pPr eaLnBrk="1" hangingPunct="1"/>
            <a:r>
              <a:rPr lang="en-US" smtClean="0"/>
              <a:t>Going to a Page</a:t>
            </a:r>
          </a:p>
        </p:txBody>
      </p:sp>
      <p:pic>
        <p:nvPicPr>
          <p:cNvPr id="117765" name="Content Placeholder 6" descr="CFig2-69.gif"/>
          <p:cNvPicPr>
            <a:picLocks noGrp="1" noChangeAspect="1"/>
          </p:cNvPicPr>
          <p:nvPr>
            <p:ph idx="1"/>
          </p:nvPr>
        </p:nvPicPr>
        <p:blipFill>
          <a:blip r:embed="rId2"/>
          <a:srcRect/>
          <a:stretch>
            <a:fillRect/>
          </a:stretch>
        </p:blipFill>
        <p:spPr>
          <a:xfrm>
            <a:off x="1698625" y="1371600"/>
            <a:ext cx="5746750" cy="4865688"/>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638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FE1153B-5C44-413C-9C46-022B00D8C835}" type="slidenum">
              <a:rPr lang="en-US" smtClean="0"/>
              <a:pPr fontAlgn="base">
                <a:spcBef>
                  <a:spcPct val="0"/>
                </a:spcBef>
                <a:spcAft>
                  <a:spcPct val="0"/>
                </a:spcAft>
                <a:defRPr/>
              </a:pPr>
              <a:t>11</a:t>
            </a:fld>
            <a:endParaRPr lang="en-US" smtClean="0"/>
          </a:p>
        </p:txBody>
      </p:sp>
      <p:sp>
        <p:nvSpPr>
          <p:cNvPr id="16388" name="Title 4"/>
          <p:cNvSpPr>
            <a:spLocks noGrp="1"/>
          </p:cNvSpPr>
          <p:nvPr>
            <p:ph type="title"/>
          </p:nvPr>
        </p:nvSpPr>
        <p:spPr/>
        <p:txBody>
          <a:bodyPr/>
          <a:lstStyle/>
          <a:p>
            <a:pPr eaLnBrk="1" hangingPunct="1"/>
            <a:r>
              <a:rPr lang="en-US" smtClean="0"/>
              <a:t>Navigating a Document</a:t>
            </a:r>
          </a:p>
        </p:txBody>
      </p:sp>
      <p:pic>
        <p:nvPicPr>
          <p:cNvPr id="16389" name="Content Placeholder 6" descr="Table1-01.gif"/>
          <p:cNvPicPr>
            <a:picLocks noGrp="1" noChangeAspect="1"/>
          </p:cNvPicPr>
          <p:nvPr>
            <p:ph idx="1"/>
          </p:nvPr>
        </p:nvPicPr>
        <p:blipFill>
          <a:blip r:embed="rId2"/>
          <a:srcRect/>
          <a:stretch>
            <a:fillRect/>
          </a:stretch>
        </p:blipFill>
        <p:spPr>
          <a:xfrm>
            <a:off x="533400" y="1600200"/>
            <a:ext cx="7810500" cy="2478088"/>
          </a:xfrm>
        </p:spPr>
      </p:pic>
      <p:pic>
        <p:nvPicPr>
          <p:cNvPr id="16390" name="Picture 7" descr="Table1-02.gif"/>
          <p:cNvPicPr>
            <a:picLocks noChangeAspect="1"/>
          </p:cNvPicPr>
          <p:nvPr/>
        </p:nvPicPr>
        <p:blipFill>
          <a:blip r:embed="rId3"/>
          <a:srcRect/>
          <a:stretch>
            <a:fillRect/>
          </a:stretch>
        </p:blipFill>
        <p:spPr bwMode="auto">
          <a:xfrm>
            <a:off x="533400" y="4114800"/>
            <a:ext cx="7848600" cy="1801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Content Placeholder 1"/>
          <p:cNvSpPr>
            <a:spLocks noGrp="1"/>
          </p:cNvSpPr>
          <p:nvPr>
            <p:ph idx="1"/>
          </p:nvPr>
        </p:nvSpPr>
        <p:spPr>
          <a:xfrm>
            <a:off x="152400" y="1371600"/>
            <a:ext cx="8839200" cy="4865688"/>
          </a:xfrm>
        </p:spPr>
        <p:txBody>
          <a:bodyPr/>
          <a:lstStyle/>
          <a:p>
            <a:pPr eaLnBrk="1" hangingPunct="1"/>
            <a:r>
              <a:rPr lang="en-US" smtClean="0"/>
              <a:t>Locate and then right-click the word for which you want to find a synonym to display a shortcut menu related to the word you right-clicked</a:t>
            </a:r>
          </a:p>
          <a:p>
            <a:pPr eaLnBrk="1" hangingPunct="1"/>
            <a:r>
              <a:rPr lang="en-US" smtClean="0"/>
              <a:t>Point to Synonyms on the shortcut menu to display a list of synonyms for the word you right-clicked</a:t>
            </a:r>
          </a:p>
          <a:p>
            <a:pPr eaLnBrk="1" hangingPunct="1"/>
            <a:r>
              <a:rPr lang="en-US" smtClean="0"/>
              <a:t>Click the synonym you want on the Synonyms submenu to replace the selected word in the document with the selected synonym</a:t>
            </a:r>
          </a:p>
        </p:txBody>
      </p:sp>
      <p:sp>
        <p:nvSpPr>
          <p:cNvPr id="6246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246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302FE8A-C775-41E9-86FB-F4A35E7D9325}" type="slidenum">
              <a:rPr lang="en-US" smtClean="0"/>
              <a:pPr fontAlgn="base">
                <a:spcBef>
                  <a:spcPct val="0"/>
                </a:spcBef>
                <a:spcAft>
                  <a:spcPct val="0"/>
                </a:spcAft>
                <a:defRPr/>
              </a:pPr>
              <a:t>110</a:t>
            </a:fld>
            <a:endParaRPr lang="en-US" smtClean="0"/>
          </a:p>
        </p:txBody>
      </p:sp>
      <p:sp>
        <p:nvSpPr>
          <p:cNvPr id="118789" name="Title 4"/>
          <p:cNvSpPr>
            <a:spLocks noGrp="1"/>
          </p:cNvSpPr>
          <p:nvPr>
            <p:ph type="title"/>
          </p:nvPr>
        </p:nvSpPr>
        <p:spPr/>
        <p:txBody>
          <a:bodyPr/>
          <a:lstStyle/>
          <a:p>
            <a:pPr eaLnBrk="1" hangingPunct="1"/>
            <a:r>
              <a:rPr lang="en-US" dirty="0" smtClean="0"/>
              <a:t>Finding and Inserting a Synonym</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349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72DF229-5AF1-4452-8124-04FFC2CD1068}" type="slidenum">
              <a:rPr lang="en-US" smtClean="0"/>
              <a:pPr fontAlgn="base">
                <a:spcBef>
                  <a:spcPct val="0"/>
                </a:spcBef>
                <a:spcAft>
                  <a:spcPct val="0"/>
                </a:spcAft>
                <a:defRPr/>
              </a:pPr>
              <a:t>111</a:t>
            </a:fld>
            <a:endParaRPr lang="en-US" smtClean="0"/>
          </a:p>
        </p:txBody>
      </p:sp>
      <p:sp>
        <p:nvSpPr>
          <p:cNvPr id="119812" name="Title 4"/>
          <p:cNvSpPr>
            <a:spLocks noGrp="1"/>
          </p:cNvSpPr>
          <p:nvPr>
            <p:ph type="title"/>
          </p:nvPr>
        </p:nvSpPr>
        <p:spPr/>
        <p:txBody>
          <a:bodyPr/>
          <a:lstStyle/>
          <a:p>
            <a:pPr eaLnBrk="1" hangingPunct="1"/>
            <a:r>
              <a:rPr lang="en-US" smtClean="0"/>
              <a:t>Finding and Inserting a Synonym</a:t>
            </a:r>
          </a:p>
        </p:txBody>
      </p:sp>
      <p:pic>
        <p:nvPicPr>
          <p:cNvPr id="119813" name="Content Placeholder 6" descr="CFig2-70.gif"/>
          <p:cNvPicPr>
            <a:picLocks noGrp="1" noChangeAspect="1"/>
          </p:cNvPicPr>
          <p:nvPr>
            <p:ph idx="1"/>
          </p:nvPr>
        </p:nvPicPr>
        <p:blipFill>
          <a:blip r:embed="rId2"/>
          <a:srcRect/>
          <a:stretch>
            <a:fillRect/>
          </a:stretch>
        </p:blipFill>
        <p:spPr>
          <a:xfrm>
            <a:off x="977900" y="1371600"/>
            <a:ext cx="7188200" cy="4865688"/>
          </a:xfr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lnSpcReduction="10000"/>
          </a:bodyPr>
          <a:lstStyle/>
          <a:p>
            <a:pPr eaLnBrk="1" fontAlgn="auto" hangingPunct="1">
              <a:spcAft>
                <a:spcPts val="0"/>
              </a:spcAft>
              <a:buFont typeface="Arial" pitchFamily="34" charset="0"/>
              <a:buChar char="•"/>
              <a:defRPr/>
            </a:pPr>
            <a:r>
              <a:rPr lang="en-US" dirty="0" smtClean="0"/>
              <a:t>Press CTRL+HOME </a:t>
            </a:r>
            <a:r>
              <a:rPr lang="en-US" dirty="0"/>
              <a:t>because you want the spelling and grammar check to begin from the top of the </a:t>
            </a:r>
            <a:r>
              <a:rPr lang="en-US" dirty="0" smtClean="0"/>
              <a:t>document</a:t>
            </a:r>
          </a:p>
          <a:p>
            <a:pPr eaLnBrk="1" fontAlgn="auto" hangingPunct="1">
              <a:spcAft>
                <a:spcPts val="0"/>
              </a:spcAft>
              <a:buFont typeface="Arial" pitchFamily="34" charset="0"/>
              <a:buChar char="•"/>
              <a:defRPr/>
            </a:pPr>
            <a:r>
              <a:rPr lang="en-US" dirty="0" smtClean="0"/>
              <a:t>Click </a:t>
            </a:r>
            <a:r>
              <a:rPr lang="en-US" dirty="0"/>
              <a:t>Review on the Ribbon to display the Review </a:t>
            </a:r>
            <a:r>
              <a:rPr lang="en-US" dirty="0" smtClean="0"/>
              <a:t>tab </a:t>
            </a:r>
            <a:endParaRPr lang="en-US" dirty="0"/>
          </a:p>
          <a:p>
            <a:pPr eaLnBrk="1" fontAlgn="auto" hangingPunct="1">
              <a:spcAft>
                <a:spcPts val="0"/>
              </a:spcAft>
              <a:buFont typeface="Arial" pitchFamily="34" charset="0"/>
              <a:buChar char="•"/>
              <a:defRPr/>
            </a:pPr>
            <a:r>
              <a:rPr lang="en-US" dirty="0"/>
              <a:t>Click the Spelling &amp; Grammar button </a:t>
            </a:r>
            <a:r>
              <a:rPr lang="en-US" dirty="0" smtClean="0"/>
              <a:t>(</a:t>
            </a:r>
            <a:r>
              <a:rPr lang="en-US" dirty="0"/>
              <a:t>Review tab | Proofing group) to begin the spelling and grammar check at the location of the insertion point, which in this case, is at the beginning of the </a:t>
            </a:r>
            <a:r>
              <a:rPr lang="en-US" dirty="0" smtClean="0"/>
              <a:t>document </a:t>
            </a:r>
            <a:endParaRPr lang="en-US" dirty="0"/>
          </a:p>
          <a:p>
            <a:pPr eaLnBrk="1" fontAlgn="auto" hangingPunct="1">
              <a:spcAft>
                <a:spcPts val="0"/>
              </a:spcAft>
              <a:buFont typeface="Arial" pitchFamily="34" charset="0"/>
              <a:buChar char="•"/>
              <a:defRPr/>
            </a:pPr>
            <a:r>
              <a:rPr lang="en-US" dirty="0"/>
              <a:t>Click the desired spelling in the </a:t>
            </a:r>
            <a:r>
              <a:rPr lang="en-US" dirty="0" smtClean="0"/>
              <a:t>Suggestions list</a:t>
            </a:r>
          </a:p>
          <a:p>
            <a:pPr eaLnBrk="1" fontAlgn="auto" hangingPunct="1">
              <a:spcAft>
                <a:spcPts val="0"/>
              </a:spcAft>
              <a:buFont typeface="Arial" pitchFamily="34" charset="0"/>
              <a:buChar char="•"/>
              <a:defRPr/>
            </a:pPr>
            <a:r>
              <a:rPr lang="en-US" dirty="0" smtClean="0"/>
              <a:t>If items are found, click the desired selection</a:t>
            </a:r>
            <a:endParaRPr lang="en-US" dirty="0"/>
          </a:p>
        </p:txBody>
      </p:sp>
      <p:sp>
        <p:nvSpPr>
          <p:cNvPr id="6451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451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B392450-40BD-4D4A-A852-D69C27734F0D}" type="slidenum">
              <a:rPr lang="en-US" smtClean="0"/>
              <a:pPr fontAlgn="base">
                <a:spcBef>
                  <a:spcPct val="0"/>
                </a:spcBef>
                <a:spcAft>
                  <a:spcPct val="0"/>
                </a:spcAft>
                <a:defRPr/>
              </a:pPr>
              <a:t>112</a:t>
            </a:fld>
            <a:endParaRPr lang="en-US" smtClean="0"/>
          </a:p>
        </p:txBody>
      </p:sp>
      <p:sp>
        <p:nvSpPr>
          <p:cNvPr id="120837" name="Title 4"/>
          <p:cNvSpPr>
            <a:spLocks noGrp="1"/>
          </p:cNvSpPr>
          <p:nvPr>
            <p:ph type="title"/>
          </p:nvPr>
        </p:nvSpPr>
        <p:spPr/>
        <p:txBody>
          <a:bodyPr/>
          <a:lstStyle/>
          <a:p>
            <a:pPr eaLnBrk="1" hangingPunct="1"/>
            <a:r>
              <a:rPr lang="en-US" smtClean="0"/>
              <a:t>Checking Spelling and Grammar at Once</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553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187B7E1-39D1-4026-AC12-78E7B4DD1BB0}" type="slidenum">
              <a:rPr lang="en-US" smtClean="0"/>
              <a:pPr fontAlgn="base">
                <a:spcBef>
                  <a:spcPct val="0"/>
                </a:spcBef>
                <a:spcAft>
                  <a:spcPct val="0"/>
                </a:spcAft>
                <a:defRPr/>
              </a:pPr>
              <a:t>113</a:t>
            </a:fld>
            <a:endParaRPr lang="en-US" smtClean="0"/>
          </a:p>
        </p:txBody>
      </p:sp>
      <p:sp>
        <p:nvSpPr>
          <p:cNvPr id="121860" name="Title 4"/>
          <p:cNvSpPr>
            <a:spLocks noGrp="1"/>
          </p:cNvSpPr>
          <p:nvPr>
            <p:ph type="title"/>
          </p:nvPr>
        </p:nvSpPr>
        <p:spPr/>
        <p:txBody>
          <a:bodyPr/>
          <a:lstStyle/>
          <a:p>
            <a:pPr eaLnBrk="1" hangingPunct="1"/>
            <a:r>
              <a:rPr lang="en-US" smtClean="0"/>
              <a:t>Checking Spelling and Grammar at Once</a:t>
            </a:r>
          </a:p>
        </p:txBody>
      </p:sp>
      <p:pic>
        <p:nvPicPr>
          <p:cNvPr id="121861" name="Content Placeholder 6" descr="CFig2-72.gif"/>
          <p:cNvPicPr>
            <a:picLocks noGrp="1" noChangeAspect="1"/>
          </p:cNvPicPr>
          <p:nvPr>
            <p:ph idx="1"/>
          </p:nvPr>
        </p:nvPicPr>
        <p:blipFill>
          <a:blip r:embed="rId2"/>
          <a:srcRect/>
          <a:stretch>
            <a:fillRect/>
          </a:stretch>
        </p:blipFill>
        <p:spPr>
          <a:xfrm>
            <a:off x="412750" y="1371600"/>
            <a:ext cx="8318500" cy="4865688"/>
          </a:xfr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lnSpcReduction="10000"/>
          </a:bodyPr>
          <a:lstStyle/>
          <a:p>
            <a:pPr eaLnBrk="1" fontAlgn="auto" hangingPunct="1">
              <a:spcAft>
                <a:spcPts val="0"/>
              </a:spcAft>
              <a:buFont typeface="Arial" pitchFamily="34" charset="0"/>
              <a:buChar char="•"/>
              <a:defRPr/>
            </a:pPr>
            <a:r>
              <a:rPr lang="en-US" dirty="0" smtClean="0"/>
              <a:t>Locate </a:t>
            </a:r>
            <a:r>
              <a:rPr lang="en-US" dirty="0"/>
              <a:t>the word you want to look </a:t>
            </a:r>
            <a:r>
              <a:rPr lang="en-US" dirty="0" smtClean="0"/>
              <a:t>up</a:t>
            </a:r>
            <a:endParaRPr lang="en-US" dirty="0"/>
          </a:p>
          <a:p>
            <a:pPr eaLnBrk="1" fontAlgn="auto" hangingPunct="1">
              <a:spcAft>
                <a:spcPts val="0"/>
              </a:spcAft>
              <a:buFont typeface="Arial" pitchFamily="34" charset="0"/>
              <a:buChar char="•"/>
              <a:defRPr/>
            </a:pPr>
            <a:r>
              <a:rPr lang="en-US" dirty="0"/>
              <a:t>While holding down the </a:t>
            </a:r>
            <a:r>
              <a:rPr lang="en-US" dirty="0" smtClean="0"/>
              <a:t>ALT </a:t>
            </a:r>
            <a:r>
              <a:rPr lang="en-US" dirty="0"/>
              <a:t>key, click the word you want to look up </a:t>
            </a:r>
            <a:r>
              <a:rPr lang="en-US" dirty="0" smtClean="0"/>
              <a:t>to </a:t>
            </a:r>
            <a:r>
              <a:rPr lang="en-US" dirty="0"/>
              <a:t>open the Research task pane and display a dictionary entry for the </a:t>
            </a:r>
            <a:r>
              <a:rPr lang="en-US" dirty="0" err="1" smtClean="0"/>
              <a:t>ALT+clicked</a:t>
            </a:r>
            <a:r>
              <a:rPr lang="en-US" dirty="0" smtClean="0"/>
              <a:t> </a:t>
            </a:r>
            <a:r>
              <a:rPr lang="en-US" dirty="0"/>
              <a:t>word. Release the </a:t>
            </a:r>
            <a:r>
              <a:rPr lang="en-US" dirty="0" smtClean="0"/>
              <a:t>ALT key</a:t>
            </a:r>
          </a:p>
          <a:p>
            <a:pPr eaLnBrk="1" fontAlgn="auto" hangingPunct="1">
              <a:spcAft>
                <a:spcPts val="0"/>
              </a:spcAft>
              <a:buFont typeface="Arial" pitchFamily="34" charset="0"/>
              <a:buChar char="•"/>
              <a:defRPr/>
            </a:pPr>
            <a:r>
              <a:rPr lang="en-US" dirty="0" smtClean="0"/>
              <a:t>Click the Search for box arrow in the Research task pane to display a list of search locations</a:t>
            </a:r>
          </a:p>
          <a:p>
            <a:pPr eaLnBrk="1" fontAlgn="auto" hangingPunct="1">
              <a:spcAft>
                <a:spcPts val="0"/>
              </a:spcAft>
              <a:buFont typeface="Arial" pitchFamily="34" charset="0"/>
              <a:buChar char="•"/>
              <a:defRPr/>
            </a:pPr>
            <a:r>
              <a:rPr lang="en-US" dirty="0" smtClean="0"/>
              <a:t>Click the desired search location</a:t>
            </a:r>
          </a:p>
          <a:p>
            <a:pPr eaLnBrk="1" fontAlgn="auto" hangingPunct="1">
              <a:spcAft>
                <a:spcPts val="0"/>
              </a:spcAft>
              <a:buFont typeface="Arial" pitchFamily="34" charset="0"/>
              <a:buChar char="•"/>
              <a:defRPr/>
            </a:pPr>
            <a:r>
              <a:rPr lang="en-US" dirty="0" smtClean="0"/>
              <a:t>Click the Close button in the Research task pane</a:t>
            </a:r>
            <a:endParaRPr lang="en-US" dirty="0"/>
          </a:p>
        </p:txBody>
      </p:sp>
      <p:sp>
        <p:nvSpPr>
          <p:cNvPr id="6656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656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4BA45D8-097F-45B4-9745-A97D54B4AD13}" type="slidenum">
              <a:rPr lang="en-US" smtClean="0"/>
              <a:pPr fontAlgn="base">
                <a:spcBef>
                  <a:spcPct val="0"/>
                </a:spcBef>
                <a:spcAft>
                  <a:spcPct val="0"/>
                </a:spcAft>
                <a:defRPr/>
              </a:pPr>
              <a:t>114</a:t>
            </a:fld>
            <a:endParaRPr lang="en-US" smtClean="0"/>
          </a:p>
        </p:txBody>
      </p:sp>
      <p:sp>
        <p:nvSpPr>
          <p:cNvPr id="122885" name="Title 4"/>
          <p:cNvSpPr>
            <a:spLocks noGrp="1"/>
          </p:cNvSpPr>
          <p:nvPr>
            <p:ph type="title"/>
          </p:nvPr>
        </p:nvSpPr>
        <p:spPr/>
        <p:txBody>
          <a:bodyPr/>
          <a:lstStyle/>
          <a:p>
            <a:pPr eaLnBrk="1" hangingPunct="1"/>
            <a:r>
              <a:rPr lang="en-US" smtClean="0"/>
              <a:t>Using the Research Task Pane </a:t>
            </a:r>
            <a:br>
              <a:rPr lang="en-US" smtClean="0"/>
            </a:br>
            <a:r>
              <a:rPr lang="en-US" smtClean="0"/>
              <a:t>to Look Up Information</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758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AE23E9B-B201-42AF-AB89-8FF99057B5D5}" type="slidenum">
              <a:rPr lang="en-US" smtClean="0"/>
              <a:pPr fontAlgn="base">
                <a:spcBef>
                  <a:spcPct val="0"/>
                </a:spcBef>
                <a:spcAft>
                  <a:spcPct val="0"/>
                </a:spcAft>
                <a:defRPr/>
              </a:pPr>
              <a:t>115</a:t>
            </a:fld>
            <a:endParaRPr lang="en-US" smtClean="0"/>
          </a:p>
        </p:txBody>
      </p:sp>
      <p:sp>
        <p:nvSpPr>
          <p:cNvPr id="123908" name="Title 4"/>
          <p:cNvSpPr>
            <a:spLocks noGrp="1"/>
          </p:cNvSpPr>
          <p:nvPr>
            <p:ph type="title"/>
          </p:nvPr>
        </p:nvSpPr>
        <p:spPr/>
        <p:txBody>
          <a:bodyPr/>
          <a:lstStyle/>
          <a:p>
            <a:pPr eaLnBrk="1" hangingPunct="1"/>
            <a:r>
              <a:rPr lang="en-US" smtClean="0"/>
              <a:t>Using the Research Task Pane </a:t>
            </a:r>
            <a:br>
              <a:rPr lang="en-US" smtClean="0"/>
            </a:br>
            <a:r>
              <a:rPr lang="en-US" smtClean="0"/>
              <a:t>to Look Up Information</a:t>
            </a:r>
          </a:p>
        </p:txBody>
      </p:sp>
      <p:pic>
        <p:nvPicPr>
          <p:cNvPr id="123909" name="Content Placeholder 6" descr="CFig2-75.gif"/>
          <p:cNvPicPr>
            <a:picLocks noGrp="1" noChangeAspect="1"/>
          </p:cNvPicPr>
          <p:nvPr>
            <p:ph idx="1"/>
          </p:nvPr>
        </p:nvPicPr>
        <p:blipFill>
          <a:blip r:embed="rId2"/>
          <a:srcRect/>
          <a:stretch>
            <a:fillRect/>
          </a:stretch>
        </p:blipFill>
        <p:spPr>
          <a:xfrm>
            <a:off x="1606550" y="1371600"/>
            <a:ext cx="5930900" cy="4865688"/>
          </a:xfr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lnSpcReduction="10000"/>
          </a:bodyPr>
          <a:lstStyle/>
          <a:p>
            <a:pPr eaLnBrk="1" fontAlgn="auto" hangingPunct="1">
              <a:spcAft>
                <a:spcPts val="0"/>
              </a:spcAft>
              <a:buFont typeface="Arial" pitchFamily="34" charset="0"/>
              <a:buChar char="•"/>
              <a:defRPr/>
            </a:pPr>
            <a:r>
              <a:rPr lang="en-US" dirty="0" smtClean="0"/>
              <a:t>Click </a:t>
            </a:r>
            <a:r>
              <a:rPr lang="en-US" dirty="0"/>
              <a:t>File on the Ribbon to open the Backstage view and then click the Print tab in the Backstage view to display the Print </a:t>
            </a:r>
            <a:r>
              <a:rPr lang="en-US" dirty="0" smtClean="0"/>
              <a:t>gallery</a:t>
            </a:r>
            <a:endParaRPr lang="en-US" dirty="0"/>
          </a:p>
          <a:p>
            <a:pPr eaLnBrk="1" fontAlgn="auto" hangingPunct="1">
              <a:spcAft>
                <a:spcPts val="0"/>
              </a:spcAft>
              <a:buFont typeface="Arial" pitchFamily="34" charset="0"/>
              <a:buChar char="•"/>
              <a:defRPr/>
            </a:pPr>
            <a:r>
              <a:rPr lang="en-US" dirty="0"/>
              <a:t>Verify the printer name that appears </a:t>
            </a:r>
            <a:r>
              <a:rPr lang="en-US" dirty="0" smtClean="0"/>
              <a:t>on </a:t>
            </a:r>
            <a:r>
              <a:rPr lang="en-US" dirty="0"/>
              <a:t>the Printer Status button will print a hard copy of the document. If necessary, click the Printer Status button to display a list of available printer options and then click the desired printer to change the currently selected </a:t>
            </a:r>
            <a:r>
              <a:rPr lang="en-US" dirty="0" smtClean="0"/>
              <a:t>printer</a:t>
            </a:r>
            <a:endParaRPr lang="en-US" dirty="0"/>
          </a:p>
          <a:p>
            <a:pPr eaLnBrk="1" fontAlgn="auto" hangingPunct="1">
              <a:spcAft>
                <a:spcPts val="0"/>
              </a:spcAft>
              <a:buFont typeface="Arial" pitchFamily="34" charset="0"/>
              <a:buChar char="•"/>
              <a:defRPr/>
            </a:pPr>
            <a:r>
              <a:rPr lang="en-US" dirty="0"/>
              <a:t>Click the first button in the </a:t>
            </a:r>
            <a:r>
              <a:rPr lang="en-US" dirty="0" smtClean="0"/>
              <a:t>Settings</a:t>
            </a:r>
            <a:r>
              <a:rPr lang="en-US" b="1" dirty="0" smtClean="0"/>
              <a:t> </a:t>
            </a:r>
            <a:r>
              <a:rPr lang="en-US" dirty="0"/>
              <a:t>area to display a list of options specifying what you can print </a:t>
            </a:r>
          </a:p>
        </p:txBody>
      </p:sp>
      <p:sp>
        <p:nvSpPr>
          <p:cNvPr id="6861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861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E42E571-185A-46E1-87A3-D9993663C938}" type="slidenum">
              <a:rPr lang="en-US" smtClean="0"/>
              <a:pPr fontAlgn="base">
                <a:spcBef>
                  <a:spcPct val="0"/>
                </a:spcBef>
                <a:spcAft>
                  <a:spcPct val="0"/>
                </a:spcAft>
                <a:defRPr/>
              </a:pPr>
              <a:t>116</a:t>
            </a:fld>
            <a:endParaRPr lang="en-US" smtClean="0"/>
          </a:p>
        </p:txBody>
      </p:sp>
      <p:sp>
        <p:nvSpPr>
          <p:cNvPr id="124933" name="Title 4"/>
          <p:cNvSpPr>
            <a:spLocks noGrp="1"/>
          </p:cNvSpPr>
          <p:nvPr>
            <p:ph type="title"/>
          </p:nvPr>
        </p:nvSpPr>
        <p:spPr/>
        <p:txBody>
          <a:bodyPr/>
          <a:lstStyle/>
          <a:p>
            <a:pPr eaLnBrk="1" hangingPunct="1"/>
            <a:r>
              <a:rPr lang="en-US" smtClean="0"/>
              <a:t>Printing Document Properties</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Content Placeholder 1"/>
          <p:cNvSpPr>
            <a:spLocks noGrp="1"/>
          </p:cNvSpPr>
          <p:nvPr>
            <p:ph idx="1"/>
          </p:nvPr>
        </p:nvSpPr>
        <p:spPr>
          <a:xfrm>
            <a:off x="152400" y="1371600"/>
            <a:ext cx="8839200" cy="4865688"/>
          </a:xfrm>
        </p:spPr>
        <p:txBody>
          <a:bodyPr/>
          <a:lstStyle/>
          <a:p>
            <a:pPr eaLnBrk="1" hangingPunct="1"/>
            <a:r>
              <a:rPr lang="en-US" smtClean="0"/>
              <a:t>Click Document Properties in the list to specify you want to print the document properties instead of the actual document</a:t>
            </a:r>
          </a:p>
          <a:p>
            <a:pPr eaLnBrk="1" hangingPunct="1"/>
            <a:r>
              <a:rPr lang="en-US" smtClean="0"/>
              <a:t>Click the Print button in the Print</a:t>
            </a:r>
            <a:r>
              <a:rPr lang="en-US" b="1" smtClean="0"/>
              <a:t> </a:t>
            </a:r>
            <a:r>
              <a:rPr lang="en-US" smtClean="0"/>
              <a:t>gallery to print the document properties on the currently selected printer</a:t>
            </a:r>
          </a:p>
        </p:txBody>
      </p:sp>
      <p:sp>
        <p:nvSpPr>
          <p:cNvPr id="6963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963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B404624-B96D-413B-B914-0B99272111BD}" type="slidenum">
              <a:rPr lang="en-US" smtClean="0"/>
              <a:pPr fontAlgn="base">
                <a:spcBef>
                  <a:spcPct val="0"/>
                </a:spcBef>
                <a:spcAft>
                  <a:spcPct val="0"/>
                </a:spcAft>
                <a:defRPr/>
              </a:pPr>
              <a:t>117</a:t>
            </a:fld>
            <a:endParaRPr lang="en-US" smtClean="0"/>
          </a:p>
        </p:txBody>
      </p:sp>
      <p:sp>
        <p:nvSpPr>
          <p:cNvPr id="125957" name="Title 4"/>
          <p:cNvSpPr>
            <a:spLocks noGrp="1"/>
          </p:cNvSpPr>
          <p:nvPr>
            <p:ph type="title"/>
          </p:nvPr>
        </p:nvSpPr>
        <p:spPr/>
        <p:txBody>
          <a:bodyPr/>
          <a:lstStyle/>
          <a:p>
            <a:pPr eaLnBrk="1" hangingPunct="1"/>
            <a:r>
              <a:rPr lang="en-US" smtClean="0"/>
              <a:t>Printing Document Properties</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7065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984CC03-B628-4AA3-8C43-20548BC6DD3E}" type="slidenum">
              <a:rPr lang="en-US" smtClean="0"/>
              <a:pPr fontAlgn="base">
                <a:spcBef>
                  <a:spcPct val="0"/>
                </a:spcBef>
                <a:spcAft>
                  <a:spcPct val="0"/>
                </a:spcAft>
                <a:defRPr/>
              </a:pPr>
              <a:t>118</a:t>
            </a:fld>
            <a:endParaRPr lang="en-US" smtClean="0"/>
          </a:p>
        </p:txBody>
      </p:sp>
      <p:sp>
        <p:nvSpPr>
          <p:cNvPr id="126980" name="Title 4"/>
          <p:cNvSpPr>
            <a:spLocks noGrp="1"/>
          </p:cNvSpPr>
          <p:nvPr>
            <p:ph type="title"/>
          </p:nvPr>
        </p:nvSpPr>
        <p:spPr/>
        <p:txBody>
          <a:bodyPr/>
          <a:lstStyle/>
          <a:p>
            <a:pPr eaLnBrk="1" hangingPunct="1"/>
            <a:r>
              <a:rPr lang="en-US" smtClean="0"/>
              <a:t>Printing Document Properties</a:t>
            </a:r>
          </a:p>
        </p:txBody>
      </p:sp>
      <p:pic>
        <p:nvPicPr>
          <p:cNvPr id="126981" name="Content Placeholder 6" descr="CFig2-77.gif"/>
          <p:cNvPicPr>
            <a:picLocks noGrp="1" noChangeAspect="1"/>
          </p:cNvPicPr>
          <p:nvPr>
            <p:ph idx="1"/>
          </p:nvPr>
        </p:nvPicPr>
        <p:blipFill>
          <a:blip r:embed="rId2"/>
          <a:srcRect/>
          <a:stretch>
            <a:fillRect/>
          </a:stretch>
        </p:blipFill>
        <p:spPr>
          <a:xfrm>
            <a:off x="152400" y="1625600"/>
            <a:ext cx="8839200" cy="4357688"/>
          </a:xfr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lnSpcReduction="20000"/>
          </a:bodyPr>
          <a:lstStyle/>
          <a:p>
            <a:pPr eaLnBrk="1" fontAlgn="auto" hangingPunct="1">
              <a:spcAft>
                <a:spcPts val="0"/>
              </a:spcAft>
              <a:buFont typeface="Arial" pitchFamily="34" charset="0"/>
              <a:buChar char="•"/>
              <a:defRPr/>
            </a:pPr>
            <a:r>
              <a:rPr lang="en-US" dirty="0" smtClean="0"/>
              <a:t>Position </a:t>
            </a:r>
            <a:r>
              <a:rPr lang="en-US" dirty="0"/>
              <a:t>the insertion point at the top of the document because you want initially to view the first page in the </a:t>
            </a:r>
            <a:r>
              <a:rPr lang="en-US" dirty="0" smtClean="0"/>
              <a:t>document</a:t>
            </a:r>
            <a:endParaRPr lang="en-US" dirty="0"/>
          </a:p>
          <a:p>
            <a:pPr eaLnBrk="1" fontAlgn="auto" hangingPunct="1">
              <a:spcAft>
                <a:spcPts val="0"/>
              </a:spcAft>
              <a:buFont typeface="Arial" pitchFamily="34" charset="0"/>
              <a:buChar char="•"/>
              <a:defRPr/>
            </a:pPr>
            <a:r>
              <a:rPr lang="en-US" dirty="0"/>
              <a:t>Click File on the </a:t>
            </a:r>
            <a:r>
              <a:rPr lang="en-US" dirty="0" smtClean="0"/>
              <a:t>Ribbon </a:t>
            </a:r>
            <a:r>
              <a:rPr lang="en-US" dirty="0"/>
              <a:t>to open the Backstage view and then click the Print tab in the Backstage view to display the Print </a:t>
            </a:r>
            <a:r>
              <a:rPr lang="en-US" dirty="0" smtClean="0"/>
              <a:t>gallery</a:t>
            </a:r>
            <a:endParaRPr lang="en-US" dirty="0"/>
          </a:p>
          <a:p>
            <a:pPr eaLnBrk="1" fontAlgn="auto" hangingPunct="1">
              <a:spcAft>
                <a:spcPts val="0"/>
              </a:spcAft>
              <a:buFont typeface="Arial" pitchFamily="34" charset="0"/>
              <a:buChar char="•"/>
              <a:defRPr/>
            </a:pPr>
            <a:r>
              <a:rPr lang="en-US" dirty="0"/>
              <a:t>Verify the printer </a:t>
            </a:r>
            <a:r>
              <a:rPr lang="en-US" dirty="0" smtClean="0"/>
              <a:t>name</a:t>
            </a:r>
            <a:r>
              <a:rPr lang="en-US" b="1" dirty="0" smtClean="0"/>
              <a:t> </a:t>
            </a:r>
            <a:r>
              <a:rPr lang="en-US" dirty="0"/>
              <a:t>that appears on the Printer Status button will print a hard copy of the document. If necessary, select a different </a:t>
            </a:r>
            <a:r>
              <a:rPr lang="en-US" dirty="0" smtClean="0"/>
              <a:t>printer</a:t>
            </a:r>
            <a:endParaRPr lang="en-US" dirty="0"/>
          </a:p>
          <a:p>
            <a:pPr eaLnBrk="1" fontAlgn="auto" hangingPunct="1">
              <a:spcAft>
                <a:spcPts val="0"/>
              </a:spcAft>
              <a:buFont typeface="Arial" pitchFamily="34" charset="0"/>
              <a:buChar char="•"/>
              <a:defRPr/>
            </a:pPr>
            <a:r>
              <a:rPr lang="en-US" dirty="0"/>
              <a:t>Click the first button </a:t>
            </a:r>
            <a:r>
              <a:rPr lang="en-US" dirty="0" smtClean="0"/>
              <a:t>in </a:t>
            </a:r>
            <a:r>
              <a:rPr lang="en-US" dirty="0"/>
              <a:t>the Settings area to display a list of options specifying what you can print </a:t>
            </a:r>
          </a:p>
        </p:txBody>
      </p:sp>
      <p:sp>
        <p:nvSpPr>
          <p:cNvPr id="7168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7168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8424BE6-FD04-4CB2-9388-E7171A3558F1}" type="slidenum">
              <a:rPr lang="en-US" smtClean="0"/>
              <a:pPr fontAlgn="base">
                <a:spcBef>
                  <a:spcPct val="0"/>
                </a:spcBef>
                <a:spcAft>
                  <a:spcPct val="0"/>
                </a:spcAft>
                <a:defRPr/>
              </a:pPr>
              <a:t>119</a:t>
            </a:fld>
            <a:endParaRPr lang="en-US" smtClean="0"/>
          </a:p>
        </p:txBody>
      </p:sp>
      <p:sp>
        <p:nvSpPr>
          <p:cNvPr id="128005" name="Title 4"/>
          <p:cNvSpPr>
            <a:spLocks noGrp="1"/>
          </p:cNvSpPr>
          <p:nvPr>
            <p:ph type="title"/>
          </p:nvPr>
        </p:nvSpPr>
        <p:spPr/>
        <p:txBody>
          <a:bodyPr/>
          <a:lstStyle/>
          <a:p>
            <a:pPr eaLnBrk="1" hangingPunct="1"/>
            <a:r>
              <a:rPr lang="en-US" smtClean="0"/>
              <a:t>Previewing the Document </a:t>
            </a:r>
            <a:br>
              <a:rPr lang="en-US" smtClean="0"/>
            </a:br>
            <a:r>
              <a:rPr lang="en-US" smtClean="0"/>
              <a:t>and Then Printing It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152400" y="1371600"/>
            <a:ext cx="8839200" cy="4865688"/>
          </a:xfrm>
        </p:spPr>
        <p:txBody>
          <a:bodyPr/>
          <a:lstStyle/>
          <a:p>
            <a:pPr eaLnBrk="1" hangingPunct="1"/>
            <a:r>
              <a:rPr lang="en-US" smtClean="0"/>
              <a:t>Click somewhere in the paragraph to be centered to position the insertion point in the paragraph to be formatted</a:t>
            </a:r>
          </a:p>
          <a:p>
            <a:pPr eaLnBrk="1" hangingPunct="1"/>
            <a:r>
              <a:rPr lang="en-US" smtClean="0"/>
              <a:t>Click the Center button (Home tab | Paragraph group) to center the paragraph containing the insertion point</a:t>
            </a:r>
          </a:p>
        </p:txBody>
      </p:sp>
      <p:sp>
        <p:nvSpPr>
          <p:cNvPr id="1741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741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5161993-982C-4C03-9A67-D7D970853091}" type="slidenum">
              <a:rPr lang="en-US" smtClean="0"/>
              <a:pPr fontAlgn="base">
                <a:spcBef>
                  <a:spcPct val="0"/>
                </a:spcBef>
                <a:spcAft>
                  <a:spcPct val="0"/>
                </a:spcAft>
                <a:defRPr/>
              </a:pPr>
              <a:t>12</a:t>
            </a:fld>
            <a:endParaRPr lang="en-US" smtClean="0"/>
          </a:p>
        </p:txBody>
      </p:sp>
      <p:sp>
        <p:nvSpPr>
          <p:cNvPr id="17413" name="Title 4"/>
          <p:cNvSpPr>
            <a:spLocks noGrp="1"/>
          </p:cNvSpPr>
          <p:nvPr>
            <p:ph type="title"/>
          </p:nvPr>
        </p:nvSpPr>
        <p:spPr/>
        <p:txBody>
          <a:bodyPr/>
          <a:lstStyle/>
          <a:p>
            <a:pPr eaLnBrk="1" hangingPunct="1"/>
            <a:r>
              <a:rPr lang="en-US" smtClean="0"/>
              <a:t>Centering a Paragraph</a:t>
            </a:r>
          </a:p>
        </p:txBody>
      </p:sp>
      <p:pic>
        <p:nvPicPr>
          <p:cNvPr id="17414" name="Picture 5" descr="CFig1-13.gif"/>
          <p:cNvPicPr>
            <a:picLocks noChangeAspect="1"/>
          </p:cNvPicPr>
          <p:nvPr/>
        </p:nvPicPr>
        <p:blipFill>
          <a:blip r:embed="rId2"/>
          <a:srcRect/>
          <a:stretch>
            <a:fillRect/>
          </a:stretch>
        </p:blipFill>
        <p:spPr bwMode="auto">
          <a:xfrm>
            <a:off x="3657600" y="4038600"/>
            <a:ext cx="4910138" cy="2211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Content Placeholder 1"/>
          <p:cNvSpPr>
            <a:spLocks noGrp="1"/>
          </p:cNvSpPr>
          <p:nvPr>
            <p:ph idx="1"/>
          </p:nvPr>
        </p:nvSpPr>
        <p:spPr>
          <a:xfrm>
            <a:off x="152400" y="1371600"/>
            <a:ext cx="8839200" cy="4865688"/>
          </a:xfrm>
        </p:spPr>
        <p:txBody>
          <a:bodyPr/>
          <a:lstStyle/>
          <a:p>
            <a:pPr eaLnBrk="1" hangingPunct="1"/>
            <a:r>
              <a:rPr lang="en-US" smtClean="0"/>
              <a:t>Click Print All Pages in the list to specify you want to print all pages in the actual document</a:t>
            </a:r>
          </a:p>
          <a:p>
            <a:pPr eaLnBrk="1" hangingPunct="1"/>
            <a:r>
              <a:rPr lang="en-US" smtClean="0"/>
              <a:t>Click the Next Page button in the Print gallery to preview the next page of the document in the Print gallery</a:t>
            </a:r>
          </a:p>
          <a:p>
            <a:pPr eaLnBrk="1" hangingPunct="1"/>
            <a:r>
              <a:rPr lang="en-US" smtClean="0"/>
              <a:t>Click the Print button in the Print</a:t>
            </a:r>
            <a:r>
              <a:rPr lang="en-US" b="1" smtClean="0"/>
              <a:t> </a:t>
            </a:r>
            <a:r>
              <a:rPr lang="en-US" smtClean="0"/>
              <a:t>gallery to print the document on the currently selected printer </a:t>
            </a:r>
          </a:p>
        </p:txBody>
      </p:sp>
      <p:sp>
        <p:nvSpPr>
          <p:cNvPr id="7270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7270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96062DF-3C98-485E-AC36-2EF61254C21A}" type="slidenum">
              <a:rPr lang="en-US" smtClean="0"/>
              <a:pPr fontAlgn="base">
                <a:spcBef>
                  <a:spcPct val="0"/>
                </a:spcBef>
                <a:spcAft>
                  <a:spcPct val="0"/>
                </a:spcAft>
                <a:defRPr/>
              </a:pPr>
              <a:t>120</a:t>
            </a:fld>
            <a:endParaRPr lang="en-US" smtClean="0"/>
          </a:p>
        </p:txBody>
      </p:sp>
      <p:sp>
        <p:nvSpPr>
          <p:cNvPr id="129029" name="Title 4"/>
          <p:cNvSpPr>
            <a:spLocks noGrp="1"/>
          </p:cNvSpPr>
          <p:nvPr>
            <p:ph type="title"/>
          </p:nvPr>
        </p:nvSpPr>
        <p:spPr/>
        <p:txBody>
          <a:bodyPr/>
          <a:lstStyle/>
          <a:p>
            <a:pPr eaLnBrk="1" hangingPunct="1"/>
            <a:r>
              <a:rPr lang="en-US" smtClean="0"/>
              <a:t>Previewing the Document </a:t>
            </a:r>
            <a:br>
              <a:rPr lang="en-US" smtClean="0"/>
            </a:br>
            <a:r>
              <a:rPr lang="en-US" smtClean="0"/>
              <a:t>and Then Printing It</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7373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2E585DA-FE6D-4F46-9E1B-D67E06F953D0}" type="slidenum">
              <a:rPr lang="en-US" smtClean="0"/>
              <a:pPr fontAlgn="base">
                <a:spcBef>
                  <a:spcPct val="0"/>
                </a:spcBef>
                <a:spcAft>
                  <a:spcPct val="0"/>
                </a:spcAft>
                <a:defRPr/>
              </a:pPr>
              <a:t>121</a:t>
            </a:fld>
            <a:endParaRPr lang="en-US" smtClean="0"/>
          </a:p>
        </p:txBody>
      </p:sp>
      <p:sp>
        <p:nvSpPr>
          <p:cNvPr id="130052" name="Title 4"/>
          <p:cNvSpPr>
            <a:spLocks noGrp="1"/>
          </p:cNvSpPr>
          <p:nvPr>
            <p:ph type="title"/>
          </p:nvPr>
        </p:nvSpPr>
        <p:spPr/>
        <p:txBody>
          <a:bodyPr/>
          <a:lstStyle/>
          <a:p>
            <a:pPr eaLnBrk="1" hangingPunct="1"/>
            <a:r>
              <a:rPr lang="en-US" smtClean="0"/>
              <a:t>Previewing the Document </a:t>
            </a:r>
            <a:br>
              <a:rPr lang="en-US" smtClean="0"/>
            </a:br>
            <a:r>
              <a:rPr lang="en-US" smtClean="0"/>
              <a:t>and Then Printing It</a:t>
            </a:r>
          </a:p>
        </p:txBody>
      </p:sp>
      <p:pic>
        <p:nvPicPr>
          <p:cNvPr id="130053" name="Content Placeholder 6" descr="CFig2-78.gif"/>
          <p:cNvPicPr>
            <a:picLocks noGrp="1" noChangeAspect="1"/>
          </p:cNvPicPr>
          <p:nvPr>
            <p:ph idx="1"/>
          </p:nvPr>
        </p:nvPicPr>
        <p:blipFill>
          <a:blip r:embed="rId2"/>
          <a:srcRect/>
          <a:stretch>
            <a:fillRect/>
          </a:stretch>
        </p:blipFill>
        <p:spPr>
          <a:xfrm>
            <a:off x="1357313" y="1371600"/>
            <a:ext cx="6429375" cy="4865688"/>
          </a:xfr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ctrTitle"/>
          </p:nvPr>
        </p:nvSpPr>
        <p:spPr>
          <a:xfrm>
            <a:off x="457200" y="914400"/>
            <a:ext cx="4587875" cy="2286000"/>
          </a:xfrm>
        </p:spPr>
        <p:txBody>
          <a:bodyPr/>
          <a:lstStyle/>
          <a:p>
            <a:pPr eaLnBrk="1" hangingPunct="1"/>
            <a:r>
              <a:rPr lang="en-US" smtClean="0">
                <a:cs typeface="Arial" charset="0"/>
              </a:rPr>
              <a:t>Microsoft</a:t>
            </a:r>
            <a:br>
              <a:rPr lang="en-US" smtClean="0">
                <a:cs typeface="Arial" charset="0"/>
              </a:rPr>
            </a:br>
            <a:r>
              <a:rPr lang="en-US" smtClean="0">
                <a:cs typeface="Arial" charset="0"/>
              </a:rPr>
              <a:t>Word 2010</a:t>
            </a:r>
          </a:p>
        </p:txBody>
      </p:sp>
      <p:sp>
        <p:nvSpPr>
          <p:cNvPr id="131075" name="Subtitle 2"/>
          <p:cNvSpPr>
            <a:spLocks noGrp="1"/>
          </p:cNvSpPr>
          <p:nvPr>
            <p:ph type="subTitle" idx="1"/>
          </p:nvPr>
        </p:nvSpPr>
        <p:spPr>
          <a:noFill/>
        </p:spPr>
        <p:txBody>
          <a:bodyPr/>
          <a:lstStyle/>
          <a:p>
            <a:pPr eaLnBrk="1" hangingPunct="1"/>
            <a:r>
              <a:rPr lang="en-US" smtClean="0"/>
              <a:t>Chapter 3</a:t>
            </a:r>
            <a:br>
              <a:rPr lang="en-US" smtClean="0"/>
            </a:br>
            <a:endParaRPr lang="en-US" smtClean="0"/>
          </a:p>
          <a:p>
            <a:pPr eaLnBrk="1" hangingPunct="1"/>
            <a:r>
              <a:rPr lang="en-US" smtClean="0"/>
              <a:t>Creating a Business Letter with a Letterhead </a:t>
            </a:r>
            <a:br>
              <a:rPr lang="en-US" smtClean="0"/>
            </a:br>
            <a:r>
              <a:rPr lang="en-US" smtClean="0"/>
              <a:t>and Table</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819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A4E4A1DE-A054-4273-8088-AE473B8AF957}" type="slidenum">
              <a:rPr lang="en-US" smtClean="0"/>
              <a:pPr fontAlgn="base">
                <a:spcBef>
                  <a:spcPct val="0"/>
                </a:spcBef>
                <a:spcAft>
                  <a:spcPct val="0"/>
                </a:spcAft>
                <a:defRPr/>
              </a:pPr>
              <a:t>123</a:t>
            </a:fld>
            <a:endParaRPr lang="en-US" smtClean="0"/>
          </a:p>
        </p:txBody>
      </p:sp>
      <p:sp>
        <p:nvSpPr>
          <p:cNvPr id="132100" name="Title 4"/>
          <p:cNvSpPr>
            <a:spLocks noGrp="1"/>
          </p:cNvSpPr>
          <p:nvPr>
            <p:ph type="title"/>
          </p:nvPr>
        </p:nvSpPr>
        <p:spPr>
          <a:xfrm>
            <a:off x="152400" y="76200"/>
            <a:ext cx="8991600" cy="1219200"/>
          </a:xfrm>
        </p:spPr>
        <p:txBody>
          <a:bodyPr/>
          <a:lstStyle/>
          <a:p>
            <a:pPr eaLnBrk="1" hangingPunct="1"/>
            <a:r>
              <a:rPr lang="en-US" dirty="0" smtClean="0"/>
              <a:t>Business Letter with a Letterhead and Table</a:t>
            </a:r>
          </a:p>
        </p:txBody>
      </p:sp>
      <p:pic>
        <p:nvPicPr>
          <p:cNvPr id="132101" name="Content Placeholder 8"/>
          <p:cNvPicPr>
            <a:picLocks noGrp="1" noChangeAspect="1"/>
          </p:cNvPicPr>
          <p:nvPr>
            <p:ph idx="1"/>
          </p:nvPr>
        </p:nvPicPr>
        <p:blipFill>
          <a:blip r:embed="rId2"/>
          <a:srcRect/>
          <a:stretch>
            <a:fillRect/>
          </a:stretch>
        </p:blipFill>
        <p:spPr>
          <a:xfrm>
            <a:off x="609600" y="1066800"/>
            <a:ext cx="7162800" cy="5486400"/>
          </a:xfr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Content Placeholder 1"/>
          <p:cNvSpPr>
            <a:spLocks noGrp="1"/>
          </p:cNvSpPr>
          <p:nvPr>
            <p:ph idx="1"/>
          </p:nvPr>
        </p:nvSpPr>
        <p:spPr>
          <a:xfrm>
            <a:off x="152400" y="1371600"/>
            <a:ext cx="8839200" cy="4865688"/>
          </a:xfrm>
        </p:spPr>
        <p:txBody>
          <a:bodyPr/>
          <a:lstStyle/>
          <a:p>
            <a:pPr eaLnBrk="1" hangingPunct="1"/>
            <a:r>
              <a:rPr lang="en-US" dirty="0" smtClean="0"/>
              <a:t>Display the </a:t>
            </a:r>
            <a:r>
              <a:rPr lang="en-US" dirty="0" smtClean="0">
                <a:solidFill>
                  <a:srgbClr val="FF0000"/>
                </a:solidFill>
              </a:rPr>
              <a:t>Page Layout tab</a:t>
            </a:r>
          </a:p>
          <a:p>
            <a:pPr eaLnBrk="1" hangingPunct="1"/>
            <a:r>
              <a:rPr lang="en-US" dirty="0" smtClean="0"/>
              <a:t>Click the </a:t>
            </a:r>
            <a:r>
              <a:rPr lang="en-US" dirty="0" smtClean="0">
                <a:solidFill>
                  <a:srgbClr val="FF0000"/>
                </a:solidFill>
              </a:rPr>
              <a:t>Margins</a:t>
            </a:r>
            <a:r>
              <a:rPr lang="en-US" dirty="0" smtClean="0"/>
              <a:t> button to display the Margins gallery</a:t>
            </a:r>
          </a:p>
          <a:p>
            <a:pPr eaLnBrk="1" hangingPunct="1"/>
            <a:r>
              <a:rPr lang="en-US" dirty="0" smtClean="0"/>
              <a:t>Click the desired setting in the Margins gallery to change the margins</a:t>
            </a:r>
          </a:p>
        </p:txBody>
      </p:sp>
      <p:sp>
        <p:nvSpPr>
          <p:cNvPr id="1024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024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D63F1B27-09B9-41BC-A73B-7856C0B10D7D}" type="slidenum">
              <a:rPr lang="en-US" smtClean="0"/>
              <a:pPr fontAlgn="base">
                <a:spcBef>
                  <a:spcPct val="0"/>
                </a:spcBef>
                <a:spcAft>
                  <a:spcPct val="0"/>
                </a:spcAft>
                <a:defRPr/>
              </a:pPr>
              <a:t>124</a:t>
            </a:fld>
            <a:endParaRPr lang="en-US" smtClean="0"/>
          </a:p>
        </p:txBody>
      </p:sp>
      <p:sp>
        <p:nvSpPr>
          <p:cNvPr id="134149" name="Title 4"/>
          <p:cNvSpPr>
            <a:spLocks noGrp="1"/>
          </p:cNvSpPr>
          <p:nvPr>
            <p:ph type="title"/>
          </p:nvPr>
        </p:nvSpPr>
        <p:spPr/>
        <p:txBody>
          <a:bodyPr/>
          <a:lstStyle/>
          <a:p>
            <a:pPr eaLnBrk="1" hangingPunct="1"/>
            <a:r>
              <a:rPr lang="en-US" smtClean="0"/>
              <a:t>Changing Margin Settings</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126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F3C8C86-423A-461E-ACDE-2DCB238CDC11}" type="slidenum">
              <a:rPr lang="en-US" smtClean="0"/>
              <a:pPr fontAlgn="base">
                <a:spcBef>
                  <a:spcPct val="0"/>
                </a:spcBef>
                <a:spcAft>
                  <a:spcPct val="0"/>
                </a:spcAft>
                <a:defRPr/>
              </a:pPr>
              <a:t>125</a:t>
            </a:fld>
            <a:endParaRPr lang="en-US" smtClean="0"/>
          </a:p>
        </p:txBody>
      </p:sp>
      <p:sp>
        <p:nvSpPr>
          <p:cNvPr id="135172" name="Title 4"/>
          <p:cNvSpPr>
            <a:spLocks noGrp="1"/>
          </p:cNvSpPr>
          <p:nvPr>
            <p:ph type="title"/>
          </p:nvPr>
        </p:nvSpPr>
        <p:spPr/>
        <p:txBody>
          <a:bodyPr/>
          <a:lstStyle/>
          <a:p>
            <a:pPr eaLnBrk="1" hangingPunct="1"/>
            <a:r>
              <a:rPr lang="en-US" smtClean="0"/>
              <a:t>Changing Margin Settings</a:t>
            </a:r>
          </a:p>
        </p:txBody>
      </p:sp>
      <p:pic>
        <p:nvPicPr>
          <p:cNvPr id="135173" name="Content Placeholder 6"/>
          <p:cNvPicPr>
            <a:picLocks noGrp="1" noChangeAspect="1"/>
          </p:cNvPicPr>
          <p:nvPr>
            <p:ph idx="1"/>
          </p:nvPr>
        </p:nvPicPr>
        <p:blipFill>
          <a:blip r:embed="rId2"/>
          <a:srcRect/>
          <a:stretch>
            <a:fillRect/>
          </a:stretch>
        </p:blipFill>
        <p:spPr>
          <a:xfrm>
            <a:off x="1838325" y="1371600"/>
            <a:ext cx="5467350" cy="4865688"/>
          </a:xfr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a:bodyPr>
          <a:lstStyle/>
          <a:p>
            <a:pPr eaLnBrk="1" fontAlgn="auto" hangingPunct="1">
              <a:spcAft>
                <a:spcPts val="0"/>
              </a:spcAft>
              <a:buFont typeface="Arial" pitchFamily="34" charset="0"/>
              <a:buChar char="•"/>
              <a:defRPr/>
            </a:pPr>
            <a:r>
              <a:rPr lang="en-US" dirty="0" smtClean="0"/>
              <a:t>Display </a:t>
            </a:r>
            <a:r>
              <a:rPr lang="en-US" dirty="0" smtClean="0">
                <a:solidFill>
                  <a:srgbClr val="FF0000"/>
                </a:solidFill>
              </a:rPr>
              <a:t>the Insert tab</a:t>
            </a:r>
          </a:p>
          <a:p>
            <a:pPr eaLnBrk="1" fontAlgn="auto" hangingPunct="1">
              <a:spcAft>
                <a:spcPts val="0"/>
              </a:spcAft>
              <a:buFont typeface="Arial" pitchFamily="34" charset="0"/>
              <a:buChar char="•"/>
              <a:defRPr/>
            </a:pPr>
            <a:r>
              <a:rPr lang="en-US" dirty="0" smtClean="0"/>
              <a:t>Click the </a:t>
            </a:r>
            <a:r>
              <a:rPr lang="en-US" dirty="0" smtClean="0">
                <a:solidFill>
                  <a:srgbClr val="FF0000"/>
                </a:solidFill>
              </a:rPr>
              <a:t>Shapes</a:t>
            </a:r>
            <a:r>
              <a:rPr lang="en-US" dirty="0" smtClean="0"/>
              <a:t> button to display the Shapes gallery</a:t>
            </a:r>
          </a:p>
          <a:p>
            <a:pPr eaLnBrk="1" fontAlgn="auto" hangingPunct="1">
              <a:spcAft>
                <a:spcPts val="0"/>
              </a:spcAft>
              <a:buFont typeface="Arial" pitchFamily="34" charset="0"/>
              <a:buChar char="•"/>
              <a:defRPr/>
            </a:pPr>
            <a:r>
              <a:rPr lang="en-US" dirty="0" smtClean="0"/>
              <a:t>Click the desired shape to remove the gallery and change the mouse pointer to the shape of a crosshair</a:t>
            </a:r>
          </a:p>
          <a:p>
            <a:pPr eaLnBrk="1" fontAlgn="auto" hangingPunct="1">
              <a:spcAft>
                <a:spcPts val="0"/>
              </a:spcAft>
              <a:buFont typeface="Arial" pitchFamily="34" charset="0"/>
              <a:buChar char="•"/>
              <a:defRPr/>
            </a:pPr>
            <a:r>
              <a:rPr lang="en-US" dirty="0" smtClean="0"/>
              <a:t>Position the mouse pointer in the location for the upper-left corner of the desired shape</a:t>
            </a:r>
          </a:p>
          <a:p>
            <a:pPr eaLnBrk="1" fontAlgn="auto" hangingPunct="1">
              <a:spcAft>
                <a:spcPts val="0"/>
              </a:spcAft>
              <a:buFont typeface="Arial" pitchFamily="34" charset="0"/>
              <a:buChar char="•"/>
              <a:defRPr/>
            </a:pPr>
            <a:r>
              <a:rPr lang="en-US" dirty="0" smtClean="0"/>
              <a:t>Drag the mouse to the right and downward to form the boundaries of the shape</a:t>
            </a:r>
          </a:p>
          <a:p>
            <a:pPr eaLnBrk="1" fontAlgn="auto" hangingPunct="1">
              <a:spcAft>
                <a:spcPts val="0"/>
              </a:spcAft>
              <a:buFont typeface="Arial" pitchFamily="34" charset="0"/>
              <a:buChar char="•"/>
              <a:defRPr/>
            </a:pPr>
            <a:r>
              <a:rPr lang="en-US" dirty="0" smtClean="0"/>
              <a:t>Release the mouse button</a:t>
            </a:r>
            <a:endParaRPr lang="en-US" dirty="0"/>
          </a:p>
        </p:txBody>
      </p:sp>
      <p:sp>
        <p:nvSpPr>
          <p:cNvPr id="1229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229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AB39035-3842-4DC8-BC37-824E280E0FD4}" type="slidenum">
              <a:rPr lang="en-US" smtClean="0"/>
              <a:pPr fontAlgn="base">
                <a:spcBef>
                  <a:spcPct val="0"/>
                </a:spcBef>
                <a:spcAft>
                  <a:spcPct val="0"/>
                </a:spcAft>
                <a:defRPr/>
              </a:pPr>
              <a:t>126</a:t>
            </a:fld>
            <a:endParaRPr lang="en-US" smtClean="0"/>
          </a:p>
        </p:txBody>
      </p:sp>
      <p:sp>
        <p:nvSpPr>
          <p:cNvPr id="136197" name="Title 4"/>
          <p:cNvSpPr>
            <a:spLocks noGrp="1"/>
          </p:cNvSpPr>
          <p:nvPr>
            <p:ph type="title"/>
          </p:nvPr>
        </p:nvSpPr>
        <p:spPr/>
        <p:txBody>
          <a:bodyPr/>
          <a:lstStyle/>
          <a:p>
            <a:pPr eaLnBrk="1" hangingPunct="1"/>
            <a:r>
              <a:rPr lang="en-US" smtClean="0"/>
              <a:t>Inserting a Shape</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331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D0265691-41BB-440B-ACCF-6022F03E13F1}" type="slidenum">
              <a:rPr lang="en-US" smtClean="0"/>
              <a:pPr fontAlgn="base">
                <a:spcBef>
                  <a:spcPct val="0"/>
                </a:spcBef>
                <a:spcAft>
                  <a:spcPct val="0"/>
                </a:spcAft>
                <a:defRPr/>
              </a:pPr>
              <a:t>127</a:t>
            </a:fld>
            <a:endParaRPr lang="en-US" smtClean="0"/>
          </a:p>
        </p:txBody>
      </p:sp>
      <p:sp>
        <p:nvSpPr>
          <p:cNvPr id="137220" name="Title 4"/>
          <p:cNvSpPr>
            <a:spLocks noGrp="1"/>
          </p:cNvSpPr>
          <p:nvPr>
            <p:ph type="title"/>
          </p:nvPr>
        </p:nvSpPr>
        <p:spPr/>
        <p:txBody>
          <a:bodyPr/>
          <a:lstStyle/>
          <a:p>
            <a:pPr eaLnBrk="1" hangingPunct="1"/>
            <a:r>
              <a:rPr lang="en-US" smtClean="0"/>
              <a:t>Inserting a Shape</a:t>
            </a:r>
          </a:p>
        </p:txBody>
      </p:sp>
      <p:pic>
        <p:nvPicPr>
          <p:cNvPr id="137221" name="Content Placeholder 6"/>
          <p:cNvPicPr>
            <a:picLocks noGrp="1" noChangeAspect="1"/>
          </p:cNvPicPr>
          <p:nvPr>
            <p:ph idx="1"/>
          </p:nvPr>
        </p:nvPicPr>
        <p:blipFill>
          <a:blip r:embed="rId2"/>
          <a:srcRect/>
          <a:stretch>
            <a:fillRect/>
          </a:stretch>
        </p:blipFill>
        <p:spPr>
          <a:xfrm>
            <a:off x="152400" y="2703513"/>
            <a:ext cx="8839200" cy="2201862"/>
          </a:xfr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Content Placeholder 1"/>
          <p:cNvSpPr>
            <a:spLocks noGrp="1"/>
          </p:cNvSpPr>
          <p:nvPr>
            <p:ph idx="1"/>
          </p:nvPr>
        </p:nvSpPr>
        <p:spPr>
          <a:xfrm>
            <a:off x="152400" y="1371600"/>
            <a:ext cx="8839200" cy="4865688"/>
          </a:xfrm>
        </p:spPr>
        <p:txBody>
          <a:bodyPr/>
          <a:lstStyle/>
          <a:p>
            <a:pPr eaLnBrk="1" hangingPunct="1"/>
            <a:r>
              <a:rPr lang="en-US" smtClean="0"/>
              <a:t>Select the shape, and click the More button in the Shape Styles gallery to expand the gallery</a:t>
            </a:r>
          </a:p>
          <a:p>
            <a:pPr eaLnBrk="1" hangingPunct="1"/>
            <a:r>
              <a:rPr lang="en-US" smtClean="0"/>
              <a:t>Point to the desired style to display a live preview of that style applied to the shape in the document</a:t>
            </a:r>
          </a:p>
          <a:p>
            <a:pPr eaLnBrk="1" hangingPunct="1"/>
            <a:r>
              <a:rPr lang="en-US" smtClean="0"/>
              <a:t>Click the desired style to apply the selected style to the shape</a:t>
            </a:r>
          </a:p>
        </p:txBody>
      </p:sp>
      <p:sp>
        <p:nvSpPr>
          <p:cNvPr id="1433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434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561A9C5-9C3C-47C5-B93D-1EC8FA8A874A}" type="slidenum">
              <a:rPr lang="en-US" smtClean="0"/>
              <a:pPr fontAlgn="base">
                <a:spcBef>
                  <a:spcPct val="0"/>
                </a:spcBef>
                <a:spcAft>
                  <a:spcPct val="0"/>
                </a:spcAft>
                <a:defRPr/>
              </a:pPr>
              <a:t>128</a:t>
            </a:fld>
            <a:endParaRPr lang="en-US" smtClean="0"/>
          </a:p>
        </p:txBody>
      </p:sp>
      <p:sp>
        <p:nvSpPr>
          <p:cNvPr id="138245" name="Title 4"/>
          <p:cNvSpPr>
            <a:spLocks noGrp="1"/>
          </p:cNvSpPr>
          <p:nvPr>
            <p:ph type="title"/>
          </p:nvPr>
        </p:nvSpPr>
        <p:spPr/>
        <p:txBody>
          <a:bodyPr/>
          <a:lstStyle/>
          <a:p>
            <a:pPr eaLnBrk="1" hangingPunct="1"/>
            <a:r>
              <a:rPr lang="en-US" smtClean="0"/>
              <a:t>Applying a Shape Style</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536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80C3D70-EEB5-4DD6-8B5D-9B172FADCEF3}" type="slidenum">
              <a:rPr lang="en-US" smtClean="0"/>
              <a:pPr fontAlgn="base">
                <a:spcBef>
                  <a:spcPct val="0"/>
                </a:spcBef>
                <a:spcAft>
                  <a:spcPct val="0"/>
                </a:spcAft>
                <a:defRPr/>
              </a:pPr>
              <a:t>129</a:t>
            </a:fld>
            <a:endParaRPr lang="en-US" smtClean="0"/>
          </a:p>
        </p:txBody>
      </p:sp>
      <p:sp>
        <p:nvSpPr>
          <p:cNvPr id="139268" name="Title 4"/>
          <p:cNvSpPr>
            <a:spLocks noGrp="1"/>
          </p:cNvSpPr>
          <p:nvPr>
            <p:ph type="title"/>
          </p:nvPr>
        </p:nvSpPr>
        <p:spPr/>
        <p:txBody>
          <a:bodyPr/>
          <a:lstStyle/>
          <a:p>
            <a:pPr eaLnBrk="1" hangingPunct="1"/>
            <a:r>
              <a:rPr lang="en-US" smtClean="0"/>
              <a:t>Applying a Shape Style</a:t>
            </a:r>
          </a:p>
        </p:txBody>
      </p:sp>
      <p:pic>
        <p:nvPicPr>
          <p:cNvPr id="139269" name="Content Placeholder 6"/>
          <p:cNvPicPr>
            <a:picLocks noGrp="1" noChangeAspect="1"/>
          </p:cNvPicPr>
          <p:nvPr>
            <p:ph idx="1"/>
          </p:nvPr>
        </p:nvPicPr>
        <p:blipFill>
          <a:blip r:embed="rId2"/>
          <a:srcRect/>
          <a:stretch>
            <a:fillRect/>
          </a:stretch>
        </p:blipFill>
        <p:spPr>
          <a:xfrm>
            <a:off x="1736725" y="1371600"/>
            <a:ext cx="5670550" cy="4865688"/>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a:xfrm>
            <a:off x="152400" y="1371600"/>
            <a:ext cx="8839200" cy="4865688"/>
          </a:xfrm>
        </p:spPr>
        <p:txBody>
          <a:bodyPr/>
          <a:lstStyle/>
          <a:p>
            <a:pPr eaLnBrk="1" hangingPunct="1"/>
            <a:r>
              <a:rPr lang="en-US" smtClean="0"/>
              <a:t>Move the mouse pointer to the left of the line to be selected until the mouse pointer changes to a right-pointing block arrow</a:t>
            </a:r>
          </a:p>
          <a:p>
            <a:pPr eaLnBrk="1" hangingPunct="1"/>
            <a:r>
              <a:rPr lang="en-US" smtClean="0"/>
              <a:t>Click the mouse to select the entire line to the right of the mouse pointer</a:t>
            </a:r>
          </a:p>
        </p:txBody>
      </p:sp>
      <p:sp>
        <p:nvSpPr>
          <p:cNvPr id="1843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843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15E1872-0510-4EAF-B7A2-1B7B72E1CC2A}" type="slidenum">
              <a:rPr lang="en-US" smtClean="0"/>
              <a:pPr fontAlgn="base">
                <a:spcBef>
                  <a:spcPct val="0"/>
                </a:spcBef>
                <a:spcAft>
                  <a:spcPct val="0"/>
                </a:spcAft>
                <a:defRPr/>
              </a:pPr>
              <a:t>13</a:t>
            </a:fld>
            <a:endParaRPr lang="en-US" smtClean="0"/>
          </a:p>
        </p:txBody>
      </p:sp>
      <p:sp>
        <p:nvSpPr>
          <p:cNvPr id="18437" name="Title 4"/>
          <p:cNvSpPr>
            <a:spLocks noGrp="1"/>
          </p:cNvSpPr>
          <p:nvPr>
            <p:ph type="title"/>
          </p:nvPr>
        </p:nvSpPr>
        <p:spPr/>
        <p:txBody>
          <a:bodyPr/>
          <a:lstStyle/>
          <a:p>
            <a:pPr eaLnBrk="1" hangingPunct="1"/>
            <a:r>
              <a:rPr lang="en-US" smtClean="0"/>
              <a:t>Selecting a Line</a:t>
            </a:r>
          </a:p>
        </p:txBody>
      </p:sp>
      <p:pic>
        <p:nvPicPr>
          <p:cNvPr id="18438" name="Picture 5" descr="CFig1-15.gif"/>
          <p:cNvPicPr>
            <a:picLocks noChangeAspect="1"/>
          </p:cNvPicPr>
          <p:nvPr/>
        </p:nvPicPr>
        <p:blipFill>
          <a:blip r:embed="rId2"/>
          <a:srcRect/>
          <a:stretch>
            <a:fillRect/>
          </a:stretch>
        </p:blipFill>
        <p:spPr bwMode="auto">
          <a:xfrm>
            <a:off x="1524000" y="4191000"/>
            <a:ext cx="5791200" cy="1843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Content Placeholder 1"/>
          <p:cNvSpPr>
            <a:spLocks noGrp="1"/>
          </p:cNvSpPr>
          <p:nvPr>
            <p:ph idx="1"/>
          </p:nvPr>
        </p:nvSpPr>
        <p:spPr>
          <a:xfrm>
            <a:off x="152400" y="1371600"/>
            <a:ext cx="8839200" cy="4865688"/>
          </a:xfrm>
        </p:spPr>
        <p:txBody>
          <a:bodyPr/>
          <a:lstStyle/>
          <a:p>
            <a:pPr eaLnBrk="1" hangingPunct="1"/>
            <a:r>
              <a:rPr lang="en-US" smtClean="0"/>
              <a:t>Right-click the shape to display a shortcut menu and the Mini toolbar</a:t>
            </a:r>
          </a:p>
          <a:p>
            <a:pPr eaLnBrk="1" hangingPunct="1"/>
            <a:r>
              <a:rPr lang="en-US" smtClean="0"/>
              <a:t>Click Add Text on the shortcut menu to place an insertion point centered in the shape</a:t>
            </a:r>
          </a:p>
          <a:p>
            <a:pPr eaLnBrk="1" hangingPunct="1"/>
            <a:r>
              <a:rPr lang="en-US" smtClean="0"/>
              <a:t>Type the desired text in the shape</a:t>
            </a:r>
          </a:p>
        </p:txBody>
      </p:sp>
      <p:sp>
        <p:nvSpPr>
          <p:cNvPr id="1638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638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49A976D-F745-41DF-AB5B-3845F7EFA0B9}" type="slidenum">
              <a:rPr lang="en-US" smtClean="0"/>
              <a:pPr fontAlgn="base">
                <a:spcBef>
                  <a:spcPct val="0"/>
                </a:spcBef>
                <a:spcAft>
                  <a:spcPct val="0"/>
                </a:spcAft>
                <a:defRPr/>
              </a:pPr>
              <a:t>130</a:t>
            </a:fld>
            <a:endParaRPr lang="en-US" smtClean="0"/>
          </a:p>
        </p:txBody>
      </p:sp>
      <p:sp>
        <p:nvSpPr>
          <p:cNvPr id="140293" name="Title 4"/>
          <p:cNvSpPr>
            <a:spLocks noGrp="1"/>
          </p:cNvSpPr>
          <p:nvPr>
            <p:ph type="title"/>
          </p:nvPr>
        </p:nvSpPr>
        <p:spPr/>
        <p:txBody>
          <a:bodyPr/>
          <a:lstStyle/>
          <a:p>
            <a:pPr eaLnBrk="1" hangingPunct="1"/>
            <a:r>
              <a:rPr lang="en-US" smtClean="0"/>
              <a:t>Adding Text to a Shape</a:t>
            </a:r>
          </a:p>
        </p:txBody>
      </p:sp>
      <p:pic>
        <p:nvPicPr>
          <p:cNvPr id="140294" name="Picture 5"/>
          <p:cNvPicPr>
            <a:picLocks noChangeAspect="1"/>
          </p:cNvPicPr>
          <p:nvPr/>
        </p:nvPicPr>
        <p:blipFill>
          <a:blip r:embed="rId2"/>
          <a:srcRect/>
          <a:stretch>
            <a:fillRect/>
          </a:stretch>
        </p:blipFill>
        <p:spPr bwMode="auto">
          <a:xfrm>
            <a:off x="1219200" y="4114800"/>
            <a:ext cx="6858000" cy="1968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Content Placeholder 1"/>
          <p:cNvSpPr>
            <a:spLocks noGrp="1"/>
          </p:cNvSpPr>
          <p:nvPr>
            <p:ph idx="1"/>
          </p:nvPr>
        </p:nvSpPr>
        <p:spPr>
          <a:xfrm>
            <a:off x="152400" y="1371600"/>
            <a:ext cx="8839200" cy="4865688"/>
          </a:xfrm>
        </p:spPr>
        <p:txBody>
          <a:bodyPr/>
          <a:lstStyle/>
          <a:p>
            <a:pPr eaLnBrk="1" hangingPunct="1"/>
            <a:r>
              <a:rPr lang="en-US" smtClean="0"/>
              <a:t>Select the text of which you wish to increase the font size</a:t>
            </a:r>
          </a:p>
          <a:p>
            <a:pPr eaLnBrk="1" hangingPunct="1"/>
            <a:r>
              <a:rPr lang="en-US" smtClean="0"/>
              <a:t>Display the Home tab</a:t>
            </a:r>
          </a:p>
          <a:p>
            <a:pPr eaLnBrk="1" hangingPunct="1"/>
            <a:r>
              <a:rPr lang="en-US" smtClean="0"/>
              <a:t>Repeatedly click the Grow Font button until the text is the desired font size</a:t>
            </a:r>
          </a:p>
        </p:txBody>
      </p:sp>
      <p:sp>
        <p:nvSpPr>
          <p:cNvPr id="1741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741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D236E565-F114-43FE-AF09-31F5A47227A7}" type="slidenum">
              <a:rPr lang="en-US" smtClean="0"/>
              <a:pPr fontAlgn="base">
                <a:spcBef>
                  <a:spcPct val="0"/>
                </a:spcBef>
                <a:spcAft>
                  <a:spcPct val="0"/>
                </a:spcAft>
                <a:defRPr/>
              </a:pPr>
              <a:t>131</a:t>
            </a:fld>
            <a:endParaRPr lang="en-US" smtClean="0"/>
          </a:p>
        </p:txBody>
      </p:sp>
      <p:sp>
        <p:nvSpPr>
          <p:cNvPr id="141317" name="Title 4"/>
          <p:cNvSpPr>
            <a:spLocks noGrp="1"/>
          </p:cNvSpPr>
          <p:nvPr>
            <p:ph type="title"/>
          </p:nvPr>
        </p:nvSpPr>
        <p:spPr/>
        <p:txBody>
          <a:bodyPr/>
          <a:lstStyle/>
          <a:p>
            <a:pPr eaLnBrk="1" hangingPunct="1"/>
            <a:r>
              <a:rPr lang="en-US" smtClean="0"/>
              <a:t>Using the Grow Font Button </a:t>
            </a:r>
            <a:br>
              <a:rPr lang="en-US" smtClean="0"/>
            </a:br>
            <a:r>
              <a:rPr lang="en-US" smtClean="0"/>
              <a:t>to Increase Font Size</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843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B7FCE9C-E43C-4D2D-8330-9C76588074C4}" type="slidenum">
              <a:rPr lang="en-US" smtClean="0"/>
              <a:pPr fontAlgn="base">
                <a:spcBef>
                  <a:spcPct val="0"/>
                </a:spcBef>
                <a:spcAft>
                  <a:spcPct val="0"/>
                </a:spcAft>
                <a:defRPr/>
              </a:pPr>
              <a:t>132</a:t>
            </a:fld>
            <a:endParaRPr lang="en-US" smtClean="0"/>
          </a:p>
        </p:txBody>
      </p:sp>
      <p:sp>
        <p:nvSpPr>
          <p:cNvPr id="142340" name="Title 4"/>
          <p:cNvSpPr>
            <a:spLocks noGrp="1"/>
          </p:cNvSpPr>
          <p:nvPr>
            <p:ph type="title"/>
          </p:nvPr>
        </p:nvSpPr>
        <p:spPr>
          <a:xfrm>
            <a:off x="152400" y="76200"/>
            <a:ext cx="8991600" cy="1219200"/>
          </a:xfrm>
        </p:spPr>
        <p:txBody>
          <a:bodyPr/>
          <a:lstStyle/>
          <a:p>
            <a:pPr eaLnBrk="1" hangingPunct="1"/>
            <a:r>
              <a:rPr lang="en-US" dirty="0" smtClean="0"/>
              <a:t>Using the Grow Font Button to Increase Font Size</a:t>
            </a:r>
          </a:p>
        </p:txBody>
      </p:sp>
      <p:pic>
        <p:nvPicPr>
          <p:cNvPr id="142341" name="Content Placeholder 6"/>
          <p:cNvPicPr>
            <a:picLocks noGrp="1" noChangeAspect="1"/>
          </p:cNvPicPr>
          <p:nvPr>
            <p:ph idx="1"/>
          </p:nvPr>
        </p:nvPicPr>
        <p:blipFill>
          <a:blip r:embed="rId2"/>
          <a:srcRect/>
          <a:stretch>
            <a:fillRect/>
          </a:stretch>
        </p:blipFill>
        <p:spPr>
          <a:xfrm>
            <a:off x="1430338" y="1371600"/>
            <a:ext cx="6283325" cy="4865688"/>
          </a:xfr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Content Placeholder 1"/>
          <p:cNvSpPr>
            <a:spLocks noGrp="1"/>
          </p:cNvSpPr>
          <p:nvPr>
            <p:ph idx="1"/>
          </p:nvPr>
        </p:nvSpPr>
        <p:spPr>
          <a:xfrm>
            <a:off x="152400" y="1423988"/>
            <a:ext cx="8839200" cy="4865687"/>
          </a:xfrm>
        </p:spPr>
        <p:txBody>
          <a:bodyPr/>
          <a:lstStyle/>
          <a:p>
            <a:pPr eaLnBrk="1" hangingPunct="1"/>
            <a:r>
              <a:rPr lang="en-US" sz="2400" dirty="0" smtClean="0"/>
              <a:t>Click the edge of the shape to select the shape</a:t>
            </a:r>
          </a:p>
          <a:p>
            <a:pPr eaLnBrk="1" hangingPunct="1"/>
            <a:r>
              <a:rPr lang="en-US" sz="2400" dirty="0" smtClean="0"/>
              <a:t>Display the Drawing Tools Format tab</a:t>
            </a:r>
          </a:p>
          <a:p>
            <a:pPr eaLnBrk="1" hangingPunct="1"/>
            <a:r>
              <a:rPr lang="en-US" sz="2400" dirty="0" smtClean="0"/>
              <a:t>Click the Wrap Text button to display the Wrap Text gallery</a:t>
            </a:r>
          </a:p>
          <a:p>
            <a:pPr eaLnBrk="1" hangingPunct="1"/>
            <a:r>
              <a:rPr lang="en-US" sz="2400" dirty="0" smtClean="0"/>
              <a:t>Click the desired wrapping command</a:t>
            </a:r>
          </a:p>
        </p:txBody>
      </p:sp>
      <p:sp>
        <p:nvSpPr>
          <p:cNvPr id="1945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1946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D9BFAC63-E2B9-4D46-8339-64426E3673EF}" type="slidenum">
              <a:rPr lang="en-US" smtClean="0"/>
              <a:pPr fontAlgn="base">
                <a:spcBef>
                  <a:spcPct val="0"/>
                </a:spcBef>
                <a:spcAft>
                  <a:spcPct val="0"/>
                </a:spcAft>
                <a:defRPr/>
              </a:pPr>
              <a:t>133</a:t>
            </a:fld>
            <a:endParaRPr lang="en-US" smtClean="0"/>
          </a:p>
        </p:txBody>
      </p:sp>
      <p:sp>
        <p:nvSpPr>
          <p:cNvPr id="143365" name="Title 4"/>
          <p:cNvSpPr>
            <a:spLocks noGrp="1"/>
          </p:cNvSpPr>
          <p:nvPr>
            <p:ph type="title"/>
          </p:nvPr>
        </p:nvSpPr>
        <p:spPr/>
        <p:txBody>
          <a:bodyPr/>
          <a:lstStyle/>
          <a:p>
            <a:pPr eaLnBrk="1" hangingPunct="1"/>
            <a:r>
              <a:rPr lang="en-US" smtClean="0"/>
              <a:t>Changing an Object’s Text Wrapping</a:t>
            </a:r>
          </a:p>
        </p:txBody>
      </p:sp>
      <p:pic>
        <p:nvPicPr>
          <p:cNvPr id="143366" name="Picture 5"/>
          <p:cNvPicPr>
            <a:picLocks noChangeAspect="1"/>
          </p:cNvPicPr>
          <p:nvPr/>
        </p:nvPicPr>
        <p:blipFill>
          <a:blip r:embed="rId2"/>
          <a:srcRect/>
          <a:stretch>
            <a:fillRect/>
          </a:stretch>
        </p:blipFill>
        <p:spPr bwMode="auto">
          <a:xfrm>
            <a:off x="1524000" y="3124200"/>
            <a:ext cx="5867400" cy="3106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a:bodyPr>
          <a:lstStyle/>
          <a:p>
            <a:pPr eaLnBrk="1" fontAlgn="auto" hangingPunct="1">
              <a:spcAft>
                <a:spcPts val="0"/>
              </a:spcAft>
              <a:buFont typeface="Arial" pitchFamily="34" charset="0"/>
              <a:buChar char="•"/>
              <a:defRPr/>
            </a:pPr>
            <a:r>
              <a:rPr lang="en-US" dirty="0" smtClean="0"/>
              <a:t>Position the insertion point where you want to insert the clip art image</a:t>
            </a:r>
          </a:p>
          <a:p>
            <a:pPr eaLnBrk="1" fontAlgn="auto" hangingPunct="1">
              <a:spcAft>
                <a:spcPts val="0"/>
              </a:spcAft>
              <a:buFont typeface="Arial" pitchFamily="34" charset="0"/>
              <a:buChar char="•"/>
              <a:defRPr/>
            </a:pPr>
            <a:r>
              <a:rPr lang="en-US" dirty="0" smtClean="0"/>
              <a:t>Display the Insert tab</a:t>
            </a:r>
          </a:p>
          <a:p>
            <a:pPr eaLnBrk="1" fontAlgn="auto" hangingPunct="1">
              <a:spcAft>
                <a:spcPts val="0"/>
              </a:spcAft>
              <a:buFont typeface="Arial" pitchFamily="34" charset="0"/>
              <a:buChar char="•"/>
              <a:defRPr/>
            </a:pPr>
            <a:r>
              <a:rPr lang="en-US" dirty="0" smtClean="0"/>
              <a:t>Click the Clip Art button to display the Clip Art pane</a:t>
            </a:r>
          </a:p>
          <a:p>
            <a:pPr eaLnBrk="1" fontAlgn="auto" hangingPunct="1">
              <a:spcAft>
                <a:spcPts val="0"/>
              </a:spcAft>
              <a:buFont typeface="Arial" pitchFamily="34" charset="0"/>
              <a:buChar char="•"/>
              <a:defRPr/>
            </a:pPr>
            <a:r>
              <a:rPr lang="en-US" dirty="0" smtClean="0"/>
              <a:t>If the Search for text box displays text, drag through the text to select it</a:t>
            </a:r>
          </a:p>
          <a:p>
            <a:pPr eaLnBrk="1" fontAlgn="auto" hangingPunct="1">
              <a:spcAft>
                <a:spcPts val="0"/>
              </a:spcAft>
              <a:buFont typeface="Arial" pitchFamily="34" charset="0"/>
              <a:buChar char="•"/>
              <a:defRPr/>
            </a:pPr>
            <a:r>
              <a:rPr lang="en-US" dirty="0" smtClean="0"/>
              <a:t>Type the desired search text</a:t>
            </a:r>
          </a:p>
          <a:p>
            <a:pPr eaLnBrk="1" fontAlgn="auto" hangingPunct="1">
              <a:spcAft>
                <a:spcPts val="0"/>
              </a:spcAft>
              <a:buFont typeface="Arial" pitchFamily="34" charset="0"/>
              <a:buChar char="•"/>
              <a:defRPr/>
            </a:pPr>
            <a:r>
              <a:rPr lang="en-US" dirty="0" smtClean="0"/>
              <a:t>Click the Go button to display a list of clips that match the entered search text</a:t>
            </a:r>
          </a:p>
          <a:p>
            <a:pPr eaLnBrk="1" fontAlgn="auto" hangingPunct="1">
              <a:spcAft>
                <a:spcPts val="0"/>
              </a:spcAft>
              <a:buFont typeface="Arial" pitchFamily="34" charset="0"/>
              <a:buChar char="•"/>
              <a:defRPr/>
            </a:pPr>
            <a:endParaRPr lang="en-US" dirty="0"/>
          </a:p>
        </p:txBody>
      </p:sp>
      <p:sp>
        <p:nvSpPr>
          <p:cNvPr id="2048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048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DD9C080-7FE5-407A-944F-1423AC05932D}" type="slidenum">
              <a:rPr lang="en-US" smtClean="0"/>
              <a:pPr fontAlgn="base">
                <a:spcBef>
                  <a:spcPct val="0"/>
                </a:spcBef>
                <a:spcAft>
                  <a:spcPct val="0"/>
                </a:spcAft>
                <a:defRPr/>
              </a:pPr>
              <a:t>134</a:t>
            </a:fld>
            <a:endParaRPr lang="en-US" smtClean="0"/>
          </a:p>
        </p:txBody>
      </p:sp>
      <p:sp>
        <p:nvSpPr>
          <p:cNvPr id="144389" name="Title 4"/>
          <p:cNvSpPr>
            <a:spLocks noGrp="1"/>
          </p:cNvSpPr>
          <p:nvPr>
            <p:ph type="title"/>
          </p:nvPr>
        </p:nvSpPr>
        <p:spPr/>
        <p:txBody>
          <a:bodyPr/>
          <a:lstStyle/>
          <a:p>
            <a:pPr eaLnBrk="1" hangingPunct="1"/>
            <a:r>
              <a:rPr lang="en-US" smtClean="0"/>
              <a:t>Inserting Clip Art</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1"/>
          <p:cNvSpPr>
            <a:spLocks noGrp="1"/>
          </p:cNvSpPr>
          <p:nvPr>
            <p:ph idx="1"/>
          </p:nvPr>
        </p:nvSpPr>
        <p:spPr>
          <a:xfrm>
            <a:off x="152400" y="1371600"/>
            <a:ext cx="8839200" cy="4865688"/>
          </a:xfrm>
        </p:spPr>
        <p:txBody>
          <a:bodyPr/>
          <a:lstStyle/>
          <a:p>
            <a:pPr eaLnBrk="1" hangingPunct="1"/>
            <a:r>
              <a:rPr lang="en-US" smtClean="0"/>
              <a:t>Click the desired clip art to insert the clip art image in the document at the location of the insertion point</a:t>
            </a:r>
          </a:p>
          <a:p>
            <a:pPr eaLnBrk="1" hangingPunct="1"/>
            <a:r>
              <a:rPr lang="en-US" smtClean="0"/>
              <a:t>Click the Close button on the Clip Art pane title bar to close the task pane</a:t>
            </a:r>
          </a:p>
        </p:txBody>
      </p:sp>
      <p:sp>
        <p:nvSpPr>
          <p:cNvPr id="2150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150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A5CE692-C247-4800-A7B3-62A8E5B1C6AF}" type="slidenum">
              <a:rPr lang="en-US" smtClean="0"/>
              <a:pPr fontAlgn="base">
                <a:spcBef>
                  <a:spcPct val="0"/>
                </a:spcBef>
                <a:spcAft>
                  <a:spcPct val="0"/>
                </a:spcAft>
                <a:defRPr/>
              </a:pPr>
              <a:t>135</a:t>
            </a:fld>
            <a:endParaRPr lang="en-US" smtClean="0"/>
          </a:p>
        </p:txBody>
      </p:sp>
      <p:sp>
        <p:nvSpPr>
          <p:cNvPr id="145413" name="Title 4"/>
          <p:cNvSpPr>
            <a:spLocks noGrp="1"/>
          </p:cNvSpPr>
          <p:nvPr>
            <p:ph type="title"/>
          </p:nvPr>
        </p:nvSpPr>
        <p:spPr/>
        <p:txBody>
          <a:bodyPr/>
          <a:lstStyle/>
          <a:p>
            <a:pPr eaLnBrk="1" hangingPunct="1"/>
            <a:r>
              <a:rPr lang="en-US" smtClean="0"/>
              <a:t>Inserting Clip Art</a:t>
            </a:r>
          </a:p>
        </p:txBody>
      </p:sp>
      <p:pic>
        <p:nvPicPr>
          <p:cNvPr id="145414" name="Picture 5"/>
          <p:cNvPicPr>
            <a:picLocks noChangeAspect="1"/>
          </p:cNvPicPr>
          <p:nvPr/>
        </p:nvPicPr>
        <p:blipFill>
          <a:blip r:embed="rId2"/>
          <a:srcRect/>
          <a:stretch>
            <a:fillRect/>
          </a:stretch>
        </p:blipFill>
        <p:spPr bwMode="auto">
          <a:xfrm>
            <a:off x="2743200" y="3962400"/>
            <a:ext cx="3983038" cy="2290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lnSpcReduction="10000"/>
          </a:bodyPr>
          <a:lstStyle/>
          <a:p>
            <a:pPr eaLnBrk="1" fontAlgn="auto" hangingPunct="1">
              <a:spcAft>
                <a:spcPts val="0"/>
              </a:spcAft>
              <a:buFont typeface="Arial" pitchFamily="34" charset="0"/>
              <a:buChar char="•"/>
              <a:defRPr/>
            </a:pPr>
            <a:r>
              <a:rPr lang="en-US" dirty="0" smtClean="0"/>
              <a:t>With the graphic selected, click the Advanced Layout: Size Dialog Box Launcher to display the Layout dialog box</a:t>
            </a:r>
          </a:p>
          <a:p>
            <a:pPr eaLnBrk="1" fontAlgn="auto" hangingPunct="1">
              <a:spcAft>
                <a:spcPts val="0"/>
              </a:spcAft>
              <a:buFont typeface="Arial" pitchFamily="34" charset="0"/>
              <a:buChar char="•"/>
              <a:defRPr/>
            </a:pPr>
            <a:r>
              <a:rPr lang="en-US" dirty="0" smtClean="0"/>
              <a:t>In the Scale area, double-click the current value in the Height box to select it</a:t>
            </a:r>
          </a:p>
          <a:p>
            <a:pPr eaLnBrk="1" fontAlgn="auto" hangingPunct="1">
              <a:spcAft>
                <a:spcPts val="0"/>
              </a:spcAft>
              <a:buFont typeface="Arial" pitchFamily="34" charset="0"/>
              <a:buChar char="•"/>
              <a:defRPr/>
            </a:pPr>
            <a:r>
              <a:rPr lang="en-US" dirty="0" smtClean="0"/>
              <a:t>Type the desired height in the Height box and then press the TAB key to display the same percent value in the Width box</a:t>
            </a:r>
          </a:p>
          <a:p>
            <a:pPr eaLnBrk="1" fontAlgn="auto" hangingPunct="1">
              <a:spcAft>
                <a:spcPts val="0"/>
              </a:spcAft>
              <a:buFont typeface="Arial" pitchFamily="34" charset="0"/>
              <a:buChar char="•"/>
              <a:defRPr/>
            </a:pPr>
            <a:r>
              <a:rPr lang="en-US" dirty="0" smtClean="0"/>
              <a:t>Click the OK button to close the dialog box and resize the selected graphic</a:t>
            </a:r>
            <a:endParaRPr lang="en-US" dirty="0"/>
          </a:p>
        </p:txBody>
      </p:sp>
      <p:sp>
        <p:nvSpPr>
          <p:cNvPr id="2253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253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EBB29360-A300-4FDD-AC26-40D008785A45}" type="slidenum">
              <a:rPr lang="en-US" smtClean="0"/>
              <a:pPr fontAlgn="base">
                <a:spcBef>
                  <a:spcPct val="0"/>
                </a:spcBef>
                <a:spcAft>
                  <a:spcPct val="0"/>
                </a:spcAft>
                <a:defRPr/>
              </a:pPr>
              <a:t>136</a:t>
            </a:fld>
            <a:endParaRPr lang="en-US" smtClean="0"/>
          </a:p>
        </p:txBody>
      </p:sp>
      <p:sp>
        <p:nvSpPr>
          <p:cNvPr id="146437" name="Title 4"/>
          <p:cNvSpPr>
            <a:spLocks noGrp="1"/>
          </p:cNvSpPr>
          <p:nvPr>
            <p:ph type="title"/>
          </p:nvPr>
        </p:nvSpPr>
        <p:spPr/>
        <p:txBody>
          <a:bodyPr/>
          <a:lstStyle/>
          <a:p>
            <a:pPr eaLnBrk="1" hangingPunct="1"/>
            <a:r>
              <a:rPr lang="en-US" smtClean="0"/>
              <a:t>Resizing a Graphic to a Percent </a:t>
            </a:r>
            <a:br>
              <a:rPr lang="en-US" smtClean="0"/>
            </a:br>
            <a:r>
              <a:rPr lang="en-US" smtClean="0"/>
              <a:t>of the Original</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355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7EFF6BD-4481-4D4F-8CFF-1A817EA4D429}" type="slidenum">
              <a:rPr lang="en-US" smtClean="0"/>
              <a:pPr fontAlgn="base">
                <a:spcBef>
                  <a:spcPct val="0"/>
                </a:spcBef>
                <a:spcAft>
                  <a:spcPct val="0"/>
                </a:spcAft>
                <a:defRPr/>
              </a:pPr>
              <a:t>137</a:t>
            </a:fld>
            <a:endParaRPr lang="en-US" smtClean="0"/>
          </a:p>
        </p:txBody>
      </p:sp>
      <p:sp>
        <p:nvSpPr>
          <p:cNvPr id="147460" name="Title 4"/>
          <p:cNvSpPr>
            <a:spLocks noGrp="1"/>
          </p:cNvSpPr>
          <p:nvPr>
            <p:ph type="title"/>
          </p:nvPr>
        </p:nvSpPr>
        <p:spPr/>
        <p:txBody>
          <a:bodyPr/>
          <a:lstStyle/>
          <a:p>
            <a:pPr eaLnBrk="1" hangingPunct="1"/>
            <a:r>
              <a:rPr lang="en-US" smtClean="0"/>
              <a:t>Resizing a Graphic to a Percent </a:t>
            </a:r>
            <a:br>
              <a:rPr lang="en-US" smtClean="0"/>
            </a:br>
            <a:r>
              <a:rPr lang="en-US" smtClean="0"/>
              <a:t>of the Original</a:t>
            </a:r>
          </a:p>
        </p:txBody>
      </p:sp>
      <p:pic>
        <p:nvPicPr>
          <p:cNvPr id="147461" name="Content Placeholder 6"/>
          <p:cNvPicPr>
            <a:picLocks noGrp="1" noChangeAspect="1"/>
          </p:cNvPicPr>
          <p:nvPr>
            <p:ph idx="1"/>
          </p:nvPr>
        </p:nvPicPr>
        <p:blipFill>
          <a:blip r:embed="rId2"/>
          <a:srcRect/>
          <a:stretch>
            <a:fillRect/>
          </a:stretch>
        </p:blipFill>
        <p:spPr>
          <a:xfrm>
            <a:off x="514350" y="1371600"/>
            <a:ext cx="8115300" cy="4865688"/>
          </a:xfr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Content Placeholder 1"/>
          <p:cNvSpPr>
            <a:spLocks noGrp="1"/>
          </p:cNvSpPr>
          <p:nvPr>
            <p:ph idx="1"/>
          </p:nvPr>
        </p:nvSpPr>
        <p:spPr>
          <a:xfrm>
            <a:off x="152400" y="1371600"/>
            <a:ext cx="8839200" cy="4865688"/>
          </a:xfrm>
        </p:spPr>
        <p:txBody>
          <a:bodyPr/>
          <a:lstStyle/>
          <a:p>
            <a:pPr eaLnBrk="1" hangingPunct="1"/>
            <a:r>
              <a:rPr lang="en-US" smtClean="0"/>
              <a:t>With the graphic selected, click the Color button to display the Color gallery</a:t>
            </a:r>
          </a:p>
          <a:p>
            <a:pPr eaLnBrk="1" hangingPunct="1"/>
            <a:r>
              <a:rPr lang="en-US" smtClean="0"/>
              <a:t>Point to the desired color to display a live preview of that color applied to the selected graphic in the document</a:t>
            </a:r>
          </a:p>
          <a:p>
            <a:pPr eaLnBrk="1" hangingPunct="1"/>
            <a:r>
              <a:rPr lang="en-US" smtClean="0"/>
              <a:t>Click the color to change the color of the selected graphic</a:t>
            </a:r>
          </a:p>
        </p:txBody>
      </p:sp>
      <p:sp>
        <p:nvSpPr>
          <p:cNvPr id="2457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458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541CE8C-5E1B-4031-94B4-7EF654324E10}" type="slidenum">
              <a:rPr lang="en-US" smtClean="0"/>
              <a:pPr fontAlgn="base">
                <a:spcBef>
                  <a:spcPct val="0"/>
                </a:spcBef>
                <a:spcAft>
                  <a:spcPct val="0"/>
                </a:spcAft>
                <a:defRPr/>
              </a:pPr>
              <a:t>138</a:t>
            </a:fld>
            <a:endParaRPr lang="en-US" smtClean="0"/>
          </a:p>
        </p:txBody>
      </p:sp>
      <p:sp>
        <p:nvSpPr>
          <p:cNvPr id="148485" name="Title 4"/>
          <p:cNvSpPr>
            <a:spLocks noGrp="1"/>
          </p:cNvSpPr>
          <p:nvPr>
            <p:ph type="title"/>
          </p:nvPr>
        </p:nvSpPr>
        <p:spPr/>
        <p:txBody>
          <a:bodyPr/>
          <a:lstStyle/>
          <a:p>
            <a:pPr eaLnBrk="1" hangingPunct="1"/>
            <a:r>
              <a:rPr lang="en-US" smtClean="0"/>
              <a:t>Changing the Color of a Graphic</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560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36F637F-ABEE-4428-9FB2-C3D569EDB0E9}" type="slidenum">
              <a:rPr lang="en-US" smtClean="0"/>
              <a:pPr fontAlgn="base">
                <a:spcBef>
                  <a:spcPct val="0"/>
                </a:spcBef>
                <a:spcAft>
                  <a:spcPct val="0"/>
                </a:spcAft>
                <a:defRPr/>
              </a:pPr>
              <a:t>139</a:t>
            </a:fld>
            <a:endParaRPr lang="en-US" smtClean="0"/>
          </a:p>
        </p:txBody>
      </p:sp>
      <p:sp>
        <p:nvSpPr>
          <p:cNvPr id="149508" name="Title 4"/>
          <p:cNvSpPr>
            <a:spLocks noGrp="1"/>
          </p:cNvSpPr>
          <p:nvPr>
            <p:ph type="title"/>
          </p:nvPr>
        </p:nvSpPr>
        <p:spPr/>
        <p:txBody>
          <a:bodyPr/>
          <a:lstStyle/>
          <a:p>
            <a:pPr eaLnBrk="1" hangingPunct="1"/>
            <a:r>
              <a:rPr lang="en-US" smtClean="0"/>
              <a:t>Changing the Color of a Graphic</a:t>
            </a:r>
          </a:p>
        </p:txBody>
      </p:sp>
      <p:pic>
        <p:nvPicPr>
          <p:cNvPr id="149509" name="Content Placeholder 6"/>
          <p:cNvPicPr>
            <a:picLocks noGrp="1" noChangeAspect="1"/>
          </p:cNvPicPr>
          <p:nvPr>
            <p:ph idx="1"/>
          </p:nvPr>
        </p:nvPicPr>
        <p:blipFill>
          <a:blip r:embed="rId2"/>
          <a:srcRect/>
          <a:stretch>
            <a:fillRect/>
          </a:stretch>
        </p:blipFill>
        <p:spPr>
          <a:xfrm>
            <a:off x="420688" y="1371600"/>
            <a:ext cx="8302625" cy="4865688"/>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p:cNvSpPr>
            <a:spLocks noGrp="1"/>
          </p:cNvSpPr>
          <p:nvPr>
            <p:ph idx="1"/>
          </p:nvPr>
        </p:nvSpPr>
        <p:spPr>
          <a:xfrm>
            <a:off x="152400" y="1371600"/>
            <a:ext cx="8839200" cy="4865688"/>
          </a:xfrm>
        </p:spPr>
        <p:txBody>
          <a:bodyPr/>
          <a:lstStyle/>
          <a:p>
            <a:pPr eaLnBrk="1" hangingPunct="1"/>
            <a:r>
              <a:rPr lang="en-US" smtClean="0"/>
              <a:t>With the text selected, click the Font Size box arrow (Home tab | Font group) to display the Font Size gallery</a:t>
            </a:r>
          </a:p>
          <a:p>
            <a:pPr eaLnBrk="1" hangingPunct="1"/>
            <a:r>
              <a:rPr lang="en-US" smtClean="0"/>
              <a:t>Point to the desired point size in the Font Size gallery to display a live preview of the selected text at the selected point size</a:t>
            </a:r>
          </a:p>
          <a:p>
            <a:pPr eaLnBrk="1" hangingPunct="1"/>
            <a:r>
              <a:rPr lang="en-US" smtClean="0"/>
              <a:t>Click the desired point size to change the font size of the selected text</a:t>
            </a:r>
          </a:p>
        </p:txBody>
      </p:sp>
      <p:sp>
        <p:nvSpPr>
          <p:cNvPr id="1945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946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4CD32F4-C9A1-4E5C-B0C4-38DDB1F3EC21}" type="slidenum">
              <a:rPr lang="en-US" smtClean="0"/>
              <a:pPr fontAlgn="base">
                <a:spcBef>
                  <a:spcPct val="0"/>
                </a:spcBef>
                <a:spcAft>
                  <a:spcPct val="0"/>
                </a:spcAft>
                <a:defRPr/>
              </a:pPr>
              <a:t>14</a:t>
            </a:fld>
            <a:endParaRPr lang="en-US" smtClean="0"/>
          </a:p>
        </p:txBody>
      </p:sp>
      <p:sp>
        <p:nvSpPr>
          <p:cNvPr id="19461" name="Title 4"/>
          <p:cNvSpPr>
            <a:spLocks noGrp="1"/>
          </p:cNvSpPr>
          <p:nvPr>
            <p:ph type="title"/>
          </p:nvPr>
        </p:nvSpPr>
        <p:spPr/>
        <p:txBody>
          <a:bodyPr/>
          <a:lstStyle/>
          <a:p>
            <a:pPr eaLnBrk="1" hangingPunct="1"/>
            <a:r>
              <a:rPr lang="en-US" smtClean="0"/>
              <a:t>Changing the Font Size of Selected Text</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1"/>
          <p:cNvSpPr>
            <a:spLocks noGrp="1"/>
          </p:cNvSpPr>
          <p:nvPr>
            <p:ph idx="1"/>
          </p:nvPr>
        </p:nvSpPr>
        <p:spPr>
          <a:xfrm>
            <a:off x="152400" y="1371600"/>
            <a:ext cx="8839200" cy="4865688"/>
          </a:xfrm>
        </p:spPr>
        <p:txBody>
          <a:bodyPr/>
          <a:lstStyle/>
          <a:p>
            <a:pPr eaLnBrk="1" hangingPunct="1"/>
            <a:r>
              <a:rPr lang="en-US" smtClean="0"/>
              <a:t>With the graphic selected, click the Color button to display the Color gallery</a:t>
            </a:r>
          </a:p>
          <a:p>
            <a:pPr eaLnBrk="1" hangingPunct="1"/>
            <a:r>
              <a:rPr lang="en-US" smtClean="0"/>
              <a:t>Click Set Transparent Color in the Color gallery to display a pen mouse pointer in the document window</a:t>
            </a:r>
          </a:p>
          <a:p>
            <a:pPr eaLnBrk="1" hangingPunct="1"/>
            <a:r>
              <a:rPr lang="en-US" smtClean="0"/>
              <a:t>Position the pen mouse pointer in the graphic where you want to make the color transparent</a:t>
            </a:r>
          </a:p>
          <a:p>
            <a:pPr eaLnBrk="1" hangingPunct="1"/>
            <a:r>
              <a:rPr lang="en-US" smtClean="0"/>
              <a:t>Click the location of the graphic where you want the color to be transparent</a:t>
            </a:r>
          </a:p>
        </p:txBody>
      </p:sp>
      <p:sp>
        <p:nvSpPr>
          <p:cNvPr id="2662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662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6905C80-E0FE-4F57-AA0D-9D1C702C549D}" type="slidenum">
              <a:rPr lang="en-US" smtClean="0"/>
              <a:pPr fontAlgn="base">
                <a:spcBef>
                  <a:spcPct val="0"/>
                </a:spcBef>
                <a:spcAft>
                  <a:spcPct val="0"/>
                </a:spcAft>
                <a:defRPr/>
              </a:pPr>
              <a:t>140</a:t>
            </a:fld>
            <a:endParaRPr lang="en-US" smtClean="0"/>
          </a:p>
        </p:txBody>
      </p:sp>
      <p:sp>
        <p:nvSpPr>
          <p:cNvPr id="150533" name="Title 4"/>
          <p:cNvSpPr>
            <a:spLocks noGrp="1"/>
          </p:cNvSpPr>
          <p:nvPr>
            <p:ph type="title"/>
          </p:nvPr>
        </p:nvSpPr>
        <p:spPr/>
        <p:txBody>
          <a:bodyPr/>
          <a:lstStyle/>
          <a:p>
            <a:pPr eaLnBrk="1" hangingPunct="1"/>
            <a:r>
              <a:rPr lang="en-US" smtClean="0"/>
              <a:t>Setting a Transparent Color in a Graphic</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765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E0D481A-D797-41B5-A60F-E05C4647DE2B}" type="slidenum">
              <a:rPr lang="en-US" smtClean="0"/>
              <a:pPr fontAlgn="base">
                <a:spcBef>
                  <a:spcPct val="0"/>
                </a:spcBef>
                <a:spcAft>
                  <a:spcPct val="0"/>
                </a:spcAft>
                <a:defRPr/>
              </a:pPr>
              <a:t>141</a:t>
            </a:fld>
            <a:endParaRPr lang="en-US" smtClean="0"/>
          </a:p>
        </p:txBody>
      </p:sp>
      <p:sp>
        <p:nvSpPr>
          <p:cNvPr id="151556" name="Title 4"/>
          <p:cNvSpPr>
            <a:spLocks noGrp="1"/>
          </p:cNvSpPr>
          <p:nvPr>
            <p:ph type="title"/>
          </p:nvPr>
        </p:nvSpPr>
        <p:spPr/>
        <p:txBody>
          <a:bodyPr/>
          <a:lstStyle/>
          <a:p>
            <a:pPr eaLnBrk="1" hangingPunct="1"/>
            <a:r>
              <a:rPr lang="en-US" smtClean="0"/>
              <a:t>Setting a Transparent Color in a Graphic</a:t>
            </a:r>
          </a:p>
        </p:txBody>
      </p:sp>
      <p:pic>
        <p:nvPicPr>
          <p:cNvPr id="151557" name="Content Placeholder 6"/>
          <p:cNvPicPr>
            <a:picLocks noGrp="1" noChangeAspect="1"/>
          </p:cNvPicPr>
          <p:nvPr>
            <p:ph idx="1"/>
          </p:nvPr>
        </p:nvPicPr>
        <p:blipFill>
          <a:blip r:embed="rId2"/>
          <a:srcRect/>
          <a:stretch>
            <a:fillRect/>
          </a:stretch>
        </p:blipFill>
        <p:spPr>
          <a:xfrm>
            <a:off x="1143000" y="1447800"/>
            <a:ext cx="7086600" cy="2325688"/>
          </a:xfrm>
        </p:spPr>
      </p:pic>
      <p:pic>
        <p:nvPicPr>
          <p:cNvPr id="151558" name="Picture 7"/>
          <p:cNvPicPr>
            <a:picLocks noChangeAspect="1"/>
          </p:cNvPicPr>
          <p:nvPr/>
        </p:nvPicPr>
        <p:blipFill>
          <a:blip r:embed="rId3"/>
          <a:srcRect/>
          <a:stretch>
            <a:fillRect/>
          </a:stretch>
        </p:blipFill>
        <p:spPr bwMode="auto">
          <a:xfrm>
            <a:off x="984250" y="3917950"/>
            <a:ext cx="7245350" cy="210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Content Placeholder 1"/>
          <p:cNvSpPr>
            <a:spLocks noGrp="1"/>
          </p:cNvSpPr>
          <p:nvPr>
            <p:ph idx="1"/>
          </p:nvPr>
        </p:nvSpPr>
        <p:spPr>
          <a:xfrm>
            <a:off x="152400" y="1371600"/>
            <a:ext cx="8839200" cy="4865688"/>
          </a:xfrm>
        </p:spPr>
        <p:txBody>
          <a:bodyPr/>
          <a:lstStyle/>
          <a:p>
            <a:pPr eaLnBrk="1" hangingPunct="1"/>
            <a:r>
              <a:rPr lang="en-US" smtClean="0"/>
              <a:t>With the graphic selected, click the Corrections button to display the Corrections gallery</a:t>
            </a:r>
          </a:p>
          <a:p>
            <a:pPr eaLnBrk="1" hangingPunct="1"/>
            <a:r>
              <a:rPr lang="en-US" smtClean="0"/>
              <a:t>Click the desired correction to change the brightness and contrast of the selected graphic</a:t>
            </a:r>
          </a:p>
        </p:txBody>
      </p:sp>
      <p:sp>
        <p:nvSpPr>
          <p:cNvPr id="2867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867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240F0E7-9974-4FBD-AEC3-E01F98219D75}" type="slidenum">
              <a:rPr lang="en-US" smtClean="0"/>
              <a:pPr fontAlgn="base">
                <a:spcBef>
                  <a:spcPct val="0"/>
                </a:spcBef>
                <a:spcAft>
                  <a:spcPct val="0"/>
                </a:spcAft>
                <a:defRPr/>
              </a:pPr>
              <a:t>142</a:t>
            </a:fld>
            <a:endParaRPr lang="en-US" smtClean="0"/>
          </a:p>
        </p:txBody>
      </p:sp>
      <p:sp>
        <p:nvSpPr>
          <p:cNvPr id="152581" name="Title 4"/>
          <p:cNvSpPr>
            <a:spLocks noGrp="1"/>
          </p:cNvSpPr>
          <p:nvPr>
            <p:ph type="title"/>
          </p:nvPr>
        </p:nvSpPr>
        <p:spPr/>
        <p:txBody>
          <a:bodyPr/>
          <a:lstStyle/>
          <a:p>
            <a:pPr eaLnBrk="1" hangingPunct="1"/>
            <a:r>
              <a:rPr lang="en-US" smtClean="0"/>
              <a:t>Adjusting the Brightness and Contrast </a:t>
            </a:r>
            <a:br>
              <a:rPr lang="en-US" smtClean="0"/>
            </a:br>
            <a:r>
              <a:rPr lang="en-US" smtClean="0"/>
              <a:t>of a Graphic</a:t>
            </a:r>
          </a:p>
        </p:txBody>
      </p:sp>
      <p:pic>
        <p:nvPicPr>
          <p:cNvPr id="152582" name="Picture 5"/>
          <p:cNvPicPr>
            <a:picLocks noChangeAspect="1"/>
          </p:cNvPicPr>
          <p:nvPr/>
        </p:nvPicPr>
        <p:blipFill>
          <a:blip r:embed="rId2"/>
          <a:srcRect/>
          <a:stretch>
            <a:fillRect/>
          </a:stretch>
        </p:blipFill>
        <p:spPr bwMode="auto">
          <a:xfrm>
            <a:off x="2560638" y="3505200"/>
            <a:ext cx="3886200" cy="2690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Content Placeholder 1"/>
          <p:cNvSpPr>
            <a:spLocks noGrp="1"/>
          </p:cNvSpPr>
          <p:nvPr>
            <p:ph idx="1"/>
          </p:nvPr>
        </p:nvSpPr>
        <p:spPr>
          <a:xfrm>
            <a:off x="152400" y="1371600"/>
            <a:ext cx="8839200" cy="4865688"/>
          </a:xfrm>
        </p:spPr>
        <p:txBody>
          <a:bodyPr/>
          <a:lstStyle/>
          <a:p>
            <a:pPr eaLnBrk="1" hangingPunct="1"/>
            <a:r>
              <a:rPr lang="en-US" smtClean="0"/>
              <a:t>With the picture selected, click the Picture Border button arrow to display the Picture Border gallery</a:t>
            </a:r>
          </a:p>
          <a:p>
            <a:pPr eaLnBrk="1" hangingPunct="1"/>
            <a:r>
              <a:rPr lang="en-US" smtClean="0"/>
              <a:t>Point  to the desired border color to display a live preview of that border color around the picture</a:t>
            </a:r>
          </a:p>
          <a:p>
            <a:pPr eaLnBrk="1" hangingPunct="1"/>
            <a:r>
              <a:rPr lang="en-US" smtClean="0"/>
              <a:t>Click the border color in the Picture Border gallery to change the picture border color</a:t>
            </a:r>
          </a:p>
        </p:txBody>
      </p:sp>
      <p:sp>
        <p:nvSpPr>
          <p:cNvPr id="2969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2970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65B28F9-2D79-4A57-B2A8-26C9755D9D24}" type="slidenum">
              <a:rPr lang="en-US" smtClean="0"/>
              <a:pPr fontAlgn="base">
                <a:spcBef>
                  <a:spcPct val="0"/>
                </a:spcBef>
                <a:spcAft>
                  <a:spcPct val="0"/>
                </a:spcAft>
                <a:defRPr/>
              </a:pPr>
              <a:t>143</a:t>
            </a:fld>
            <a:endParaRPr lang="en-US" smtClean="0"/>
          </a:p>
        </p:txBody>
      </p:sp>
      <p:sp>
        <p:nvSpPr>
          <p:cNvPr id="153605" name="Title 4"/>
          <p:cNvSpPr>
            <a:spLocks noGrp="1"/>
          </p:cNvSpPr>
          <p:nvPr>
            <p:ph type="title"/>
          </p:nvPr>
        </p:nvSpPr>
        <p:spPr/>
        <p:txBody>
          <a:bodyPr/>
          <a:lstStyle/>
          <a:p>
            <a:pPr eaLnBrk="1" hangingPunct="1"/>
            <a:r>
              <a:rPr lang="en-US" smtClean="0"/>
              <a:t>Changing the Border Color on a Graphic</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072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8B4AFEC-59BD-4906-B6E6-13E750EE462A}" type="slidenum">
              <a:rPr lang="en-US" smtClean="0"/>
              <a:pPr fontAlgn="base">
                <a:spcBef>
                  <a:spcPct val="0"/>
                </a:spcBef>
                <a:spcAft>
                  <a:spcPct val="0"/>
                </a:spcAft>
                <a:defRPr/>
              </a:pPr>
              <a:t>144</a:t>
            </a:fld>
            <a:endParaRPr lang="en-US" smtClean="0"/>
          </a:p>
        </p:txBody>
      </p:sp>
      <p:sp>
        <p:nvSpPr>
          <p:cNvPr id="154628" name="Title 4"/>
          <p:cNvSpPr>
            <a:spLocks noGrp="1"/>
          </p:cNvSpPr>
          <p:nvPr>
            <p:ph type="title"/>
          </p:nvPr>
        </p:nvSpPr>
        <p:spPr/>
        <p:txBody>
          <a:bodyPr/>
          <a:lstStyle/>
          <a:p>
            <a:pPr eaLnBrk="1" hangingPunct="1"/>
            <a:r>
              <a:rPr lang="en-US" smtClean="0"/>
              <a:t>Changing the Border Color on a Graphic</a:t>
            </a:r>
          </a:p>
        </p:txBody>
      </p:sp>
      <p:pic>
        <p:nvPicPr>
          <p:cNvPr id="154629" name="Content Placeholder 6"/>
          <p:cNvPicPr>
            <a:picLocks noGrp="1" noChangeAspect="1"/>
          </p:cNvPicPr>
          <p:nvPr>
            <p:ph idx="1"/>
          </p:nvPr>
        </p:nvPicPr>
        <p:blipFill>
          <a:blip r:embed="rId2"/>
          <a:srcRect/>
          <a:stretch>
            <a:fillRect/>
          </a:stretch>
        </p:blipFill>
        <p:spPr>
          <a:xfrm>
            <a:off x="1231900" y="1371600"/>
            <a:ext cx="6680200" cy="4865688"/>
          </a:xfr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Content Placeholder 1"/>
          <p:cNvSpPr>
            <a:spLocks noGrp="1"/>
          </p:cNvSpPr>
          <p:nvPr>
            <p:ph idx="1"/>
          </p:nvPr>
        </p:nvSpPr>
        <p:spPr>
          <a:xfrm>
            <a:off x="152400" y="1371600"/>
            <a:ext cx="8839200" cy="4865688"/>
          </a:xfrm>
        </p:spPr>
        <p:txBody>
          <a:bodyPr/>
          <a:lstStyle/>
          <a:p>
            <a:pPr eaLnBrk="1" hangingPunct="1"/>
            <a:r>
              <a:rPr lang="en-US" smtClean="0"/>
              <a:t>Position the mouse pointer in the graphic so that the mouse pointer has a four-headed arrow attached to it</a:t>
            </a:r>
          </a:p>
          <a:p>
            <a:pPr eaLnBrk="1" hangingPunct="1"/>
            <a:r>
              <a:rPr lang="en-US" smtClean="0"/>
              <a:t>Drag the graphic to the desired location</a:t>
            </a:r>
          </a:p>
        </p:txBody>
      </p:sp>
      <p:sp>
        <p:nvSpPr>
          <p:cNvPr id="3174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174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79FD615-9039-4355-8301-41C2FB6CF9C3}" type="slidenum">
              <a:rPr lang="en-US" smtClean="0"/>
              <a:pPr fontAlgn="base">
                <a:spcBef>
                  <a:spcPct val="0"/>
                </a:spcBef>
                <a:spcAft>
                  <a:spcPct val="0"/>
                </a:spcAft>
                <a:defRPr/>
              </a:pPr>
              <a:t>145</a:t>
            </a:fld>
            <a:endParaRPr lang="en-US" smtClean="0"/>
          </a:p>
        </p:txBody>
      </p:sp>
      <p:sp>
        <p:nvSpPr>
          <p:cNvPr id="155653" name="Title 4"/>
          <p:cNvSpPr>
            <a:spLocks noGrp="1"/>
          </p:cNvSpPr>
          <p:nvPr>
            <p:ph type="title"/>
          </p:nvPr>
        </p:nvSpPr>
        <p:spPr/>
        <p:txBody>
          <a:bodyPr/>
          <a:lstStyle/>
          <a:p>
            <a:pPr eaLnBrk="1" hangingPunct="1"/>
            <a:r>
              <a:rPr lang="en-US" smtClean="0"/>
              <a:t>Moving a Graphic</a:t>
            </a:r>
          </a:p>
        </p:txBody>
      </p:sp>
      <p:pic>
        <p:nvPicPr>
          <p:cNvPr id="155654" name="Picture 5"/>
          <p:cNvPicPr>
            <a:picLocks noChangeAspect="1"/>
          </p:cNvPicPr>
          <p:nvPr/>
        </p:nvPicPr>
        <p:blipFill>
          <a:blip r:embed="rId2"/>
          <a:srcRect/>
          <a:stretch>
            <a:fillRect/>
          </a:stretch>
        </p:blipFill>
        <p:spPr bwMode="auto">
          <a:xfrm>
            <a:off x="1295400" y="3733800"/>
            <a:ext cx="6324600" cy="2230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Content Placeholder 1"/>
          <p:cNvSpPr>
            <a:spLocks noGrp="1"/>
          </p:cNvSpPr>
          <p:nvPr>
            <p:ph idx="1"/>
          </p:nvPr>
        </p:nvSpPr>
        <p:spPr>
          <a:xfrm>
            <a:off x="152400" y="1371600"/>
            <a:ext cx="8839200" cy="4865688"/>
          </a:xfrm>
        </p:spPr>
        <p:txBody>
          <a:bodyPr/>
          <a:lstStyle/>
          <a:p>
            <a:pPr eaLnBrk="1" hangingPunct="1"/>
            <a:r>
              <a:rPr lang="en-US" sz="2400" smtClean="0"/>
              <a:t>With text or a graphic copied, click the Paste button arrow on the Home tab to display the Paste gallery</a:t>
            </a:r>
          </a:p>
          <a:p>
            <a:pPr eaLnBrk="1" hangingPunct="1"/>
            <a:r>
              <a:rPr lang="en-US" sz="2400" smtClean="0"/>
              <a:t>Point to the desired command to see a live preview of that paste option</a:t>
            </a:r>
          </a:p>
          <a:p>
            <a:pPr eaLnBrk="1" hangingPunct="1"/>
            <a:r>
              <a:rPr lang="en-US" sz="2400" smtClean="0"/>
              <a:t>Click the desired paste option to paste the object</a:t>
            </a:r>
          </a:p>
        </p:txBody>
      </p:sp>
      <p:sp>
        <p:nvSpPr>
          <p:cNvPr id="3277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277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8C36613-676C-4520-AACB-B7935A85CA80}" type="slidenum">
              <a:rPr lang="en-US" smtClean="0"/>
              <a:pPr fontAlgn="base">
                <a:spcBef>
                  <a:spcPct val="0"/>
                </a:spcBef>
                <a:spcAft>
                  <a:spcPct val="0"/>
                </a:spcAft>
                <a:defRPr/>
              </a:pPr>
              <a:t>146</a:t>
            </a:fld>
            <a:endParaRPr lang="en-US" smtClean="0"/>
          </a:p>
        </p:txBody>
      </p:sp>
      <p:sp>
        <p:nvSpPr>
          <p:cNvPr id="156677" name="Title 4"/>
          <p:cNvSpPr>
            <a:spLocks noGrp="1"/>
          </p:cNvSpPr>
          <p:nvPr>
            <p:ph type="title"/>
          </p:nvPr>
        </p:nvSpPr>
        <p:spPr/>
        <p:txBody>
          <a:bodyPr/>
          <a:lstStyle/>
          <a:p>
            <a:pPr eaLnBrk="1" hangingPunct="1"/>
            <a:r>
              <a:rPr lang="en-US" smtClean="0"/>
              <a:t>Using Paste Options</a:t>
            </a:r>
          </a:p>
        </p:txBody>
      </p:sp>
      <p:pic>
        <p:nvPicPr>
          <p:cNvPr id="156678" name="Picture 5"/>
          <p:cNvPicPr>
            <a:picLocks noChangeAspect="1"/>
          </p:cNvPicPr>
          <p:nvPr/>
        </p:nvPicPr>
        <p:blipFill>
          <a:blip r:embed="rId2"/>
          <a:srcRect/>
          <a:stretch>
            <a:fillRect/>
          </a:stretch>
        </p:blipFill>
        <p:spPr bwMode="auto">
          <a:xfrm>
            <a:off x="2133600" y="3505200"/>
            <a:ext cx="5029200" cy="279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Content Placeholder 1"/>
          <p:cNvSpPr>
            <a:spLocks noGrp="1"/>
          </p:cNvSpPr>
          <p:nvPr>
            <p:ph idx="1"/>
          </p:nvPr>
        </p:nvSpPr>
        <p:spPr>
          <a:xfrm>
            <a:off x="152400" y="1371600"/>
            <a:ext cx="8839200" cy="4865688"/>
          </a:xfrm>
        </p:spPr>
        <p:txBody>
          <a:bodyPr/>
          <a:lstStyle/>
          <a:p>
            <a:pPr eaLnBrk="1" hangingPunct="1"/>
            <a:r>
              <a:rPr lang="en-US" smtClean="0"/>
              <a:t>With the graphic selected, click the Rotate button to display the Rotate gallery</a:t>
            </a:r>
          </a:p>
          <a:p>
            <a:pPr eaLnBrk="1" hangingPunct="1"/>
            <a:r>
              <a:rPr lang="en-US" smtClean="0"/>
              <a:t>Point to the desired command to display a live preview of the selected rotate option applied to the selected graphic</a:t>
            </a:r>
          </a:p>
          <a:p>
            <a:pPr eaLnBrk="1" hangingPunct="1"/>
            <a:r>
              <a:rPr lang="en-US" smtClean="0"/>
              <a:t>Click the desired rotate option</a:t>
            </a:r>
          </a:p>
        </p:txBody>
      </p:sp>
      <p:sp>
        <p:nvSpPr>
          <p:cNvPr id="3379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379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B36A7AF-96BD-4E50-850C-EEA61B566721}" type="slidenum">
              <a:rPr lang="en-US" smtClean="0"/>
              <a:pPr fontAlgn="base">
                <a:spcBef>
                  <a:spcPct val="0"/>
                </a:spcBef>
                <a:spcAft>
                  <a:spcPct val="0"/>
                </a:spcAft>
                <a:defRPr/>
              </a:pPr>
              <a:t>147</a:t>
            </a:fld>
            <a:endParaRPr lang="en-US" smtClean="0"/>
          </a:p>
        </p:txBody>
      </p:sp>
      <p:sp>
        <p:nvSpPr>
          <p:cNvPr id="157701" name="Title 4"/>
          <p:cNvSpPr>
            <a:spLocks noGrp="1"/>
          </p:cNvSpPr>
          <p:nvPr>
            <p:ph type="title"/>
          </p:nvPr>
        </p:nvSpPr>
        <p:spPr/>
        <p:txBody>
          <a:bodyPr/>
          <a:lstStyle/>
          <a:p>
            <a:pPr eaLnBrk="1" hangingPunct="1"/>
            <a:r>
              <a:rPr lang="en-US" smtClean="0"/>
              <a:t>Flipping a Graphic</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481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1AEBF2B-E062-4D52-BD74-3278396B2355}" type="slidenum">
              <a:rPr lang="en-US" smtClean="0"/>
              <a:pPr fontAlgn="base">
                <a:spcBef>
                  <a:spcPct val="0"/>
                </a:spcBef>
                <a:spcAft>
                  <a:spcPct val="0"/>
                </a:spcAft>
                <a:defRPr/>
              </a:pPr>
              <a:t>148</a:t>
            </a:fld>
            <a:endParaRPr lang="en-US" smtClean="0"/>
          </a:p>
        </p:txBody>
      </p:sp>
      <p:sp>
        <p:nvSpPr>
          <p:cNvPr id="158724" name="Title 4"/>
          <p:cNvSpPr>
            <a:spLocks noGrp="1"/>
          </p:cNvSpPr>
          <p:nvPr>
            <p:ph type="title"/>
          </p:nvPr>
        </p:nvSpPr>
        <p:spPr/>
        <p:txBody>
          <a:bodyPr/>
          <a:lstStyle/>
          <a:p>
            <a:pPr eaLnBrk="1" hangingPunct="1"/>
            <a:r>
              <a:rPr lang="en-US" smtClean="0"/>
              <a:t>Flipping a Graphic</a:t>
            </a:r>
          </a:p>
        </p:txBody>
      </p:sp>
      <p:pic>
        <p:nvPicPr>
          <p:cNvPr id="158725" name="Content Placeholder 6"/>
          <p:cNvPicPr>
            <a:picLocks noGrp="1" noChangeAspect="1"/>
          </p:cNvPicPr>
          <p:nvPr>
            <p:ph idx="1"/>
          </p:nvPr>
        </p:nvPicPr>
        <p:blipFill>
          <a:blip r:embed="rId2"/>
          <a:srcRect/>
          <a:stretch>
            <a:fillRect/>
          </a:stretch>
        </p:blipFill>
        <p:spPr>
          <a:xfrm>
            <a:off x="1250950" y="1371600"/>
            <a:ext cx="6642100" cy="4865688"/>
          </a:xfrm>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lnSpcReduction="10000"/>
          </a:bodyPr>
          <a:lstStyle/>
          <a:p>
            <a:pPr eaLnBrk="1" fontAlgn="auto" hangingPunct="1">
              <a:spcAft>
                <a:spcPts val="0"/>
              </a:spcAft>
              <a:buFont typeface="Arial" pitchFamily="34" charset="0"/>
              <a:buChar char="•"/>
              <a:defRPr/>
            </a:pPr>
            <a:r>
              <a:rPr lang="en-US" dirty="0" smtClean="0"/>
              <a:t>Display the Insert tab</a:t>
            </a:r>
          </a:p>
          <a:p>
            <a:pPr eaLnBrk="1" fontAlgn="auto" hangingPunct="1">
              <a:spcAft>
                <a:spcPts val="0"/>
              </a:spcAft>
              <a:buFont typeface="Arial" pitchFamily="34" charset="0"/>
              <a:buChar char="•"/>
              <a:defRPr/>
            </a:pPr>
            <a:r>
              <a:rPr lang="en-US" dirty="0" smtClean="0"/>
              <a:t>Click the Insert Symbol button to display the Insert Symbol gallery</a:t>
            </a:r>
          </a:p>
          <a:p>
            <a:pPr eaLnBrk="1" fontAlgn="auto" hangingPunct="1">
              <a:spcAft>
                <a:spcPts val="0"/>
              </a:spcAft>
              <a:buFont typeface="Arial" pitchFamily="34" charset="0"/>
              <a:buChar char="•"/>
              <a:defRPr/>
            </a:pPr>
            <a:r>
              <a:rPr lang="en-US" dirty="0" smtClean="0"/>
              <a:t>Click More Symbols in the Insert Symbol gallery to display the Symbol dialog box</a:t>
            </a:r>
          </a:p>
          <a:p>
            <a:pPr eaLnBrk="1" fontAlgn="auto" hangingPunct="1">
              <a:spcAft>
                <a:spcPts val="0"/>
              </a:spcAft>
              <a:buFont typeface="Arial" pitchFamily="34" charset="0"/>
              <a:buChar char="•"/>
              <a:defRPr/>
            </a:pPr>
            <a:r>
              <a:rPr lang="en-US" dirty="0" smtClean="0"/>
              <a:t>Select the desired font and subset</a:t>
            </a:r>
          </a:p>
          <a:p>
            <a:pPr eaLnBrk="1" fontAlgn="auto" hangingPunct="1">
              <a:spcAft>
                <a:spcPts val="0"/>
              </a:spcAft>
              <a:buFont typeface="Arial" pitchFamily="34" charset="0"/>
              <a:buChar char="•"/>
              <a:defRPr/>
            </a:pPr>
            <a:r>
              <a:rPr lang="en-US" dirty="0" smtClean="0"/>
              <a:t>Click the desired symbol to select it, and then click the Insert button to place the selected symbol in the document to the left of the insertion point</a:t>
            </a:r>
          </a:p>
          <a:p>
            <a:pPr eaLnBrk="1" fontAlgn="auto" hangingPunct="1">
              <a:spcAft>
                <a:spcPts val="0"/>
              </a:spcAft>
              <a:buFont typeface="Arial" pitchFamily="34" charset="0"/>
              <a:buChar char="•"/>
              <a:defRPr/>
            </a:pPr>
            <a:r>
              <a:rPr lang="en-US" dirty="0" smtClean="0"/>
              <a:t>Click the Close button to close the dialog box</a:t>
            </a:r>
            <a:endParaRPr lang="en-US" dirty="0"/>
          </a:p>
        </p:txBody>
      </p:sp>
      <p:sp>
        <p:nvSpPr>
          <p:cNvPr id="3584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584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EC2B5AAC-F8D3-4FF0-A4C9-ACB0B3AEBFFF}" type="slidenum">
              <a:rPr lang="en-US" smtClean="0"/>
              <a:pPr fontAlgn="base">
                <a:spcBef>
                  <a:spcPct val="0"/>
                </a:spcBef>
                <a:spcAft>
                  <a:spcPct val="0"/>
                </a:spcAft>
                <a:defRPr/>
              </a:pPr>
              <a:t>149</a:t>
            </a:fld>
            <a:endParaRPr lang="en-US" smtClean="0"/>
          </a:p>
        </p:txBody>
      </p:sp>
      <p:sp>
        <p:nvSpPr>
          <p:cNvPr id="159749" name="Title 4"/>
          <p:cNvSpPr>
            <a:spLocks noGrp="1"/>
          </p:cNvSpPr>
          <p:nvPr>
            <p:ph type="title"/>
          </p:nvPr>
        </p:nvSpPr>
        <p:spPr/>
        <p:txBody>
          <a:bodyPr/>
          <a:lstStyle/>
          <a:p>
            <a:pPr eaLnBrk="1" hangingPunct="1"/>
            <a:r>
              <a:rPr lang="en-US" smtClean="0"/>
              <a:t>Inserting a Symbol from the </a:t>
            </a:r>
            <a:br>
              <a:rPr lang="en-US" smtClean="0"/>
            </a:br>
            <a:r>
              <a:rPr lang="en-US" smtClean="0"/>
              <a:t>Symbol Dialog Box</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048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AD87C3F-BA41-4794-B131-C9C7669A7C2C}" type="slidenum">
              <a:rPr lang="en-US" smtClean="0"/>
              <a:pPr fontAlgn="base">
                <a:spcBef>
                  <a:spcPct val="0"/>
                </a:spcBef>
                <a:spcAft>
                  <a:spcPct val="0"/>
                </a:spcAft>
                <a:defRPr/>
              </a:pPr>
              <a:t>15</a:t>
            </a:fld>
            <a:endParaRPr lang="en-US" smtClean="0"/>
          </a:p>
        </p:txBody>
      </p:sp>
      <p:sp>
        <p:nvSpPr>
          <p:cNvPr id="20484" name="Title 4"/>
          <p:cNvSpPr>
            <a:spLocks noGrp="1"/>
          </p:cNvSpPr>
          <p:nvPr>
            <p:ph type="title"/>
          </p:nvPr>
        </p:nvSpPr>
        <p:spPr/>
        <p:txBody>
          <a:bodyPr/>
          <a:lstStyle/>
          <a:p>
            <a:pPr eaLnBrk="1" hangingPunct="1"/>
            <a:r>
              <a:rPr lang="en-US" smtClean="0"/>
              <a:t>Changing the Font Size of Selected Text</a:t>
            </a:r>
          </a:p>
        </p:txBody>
      </p:sp>
      <p:pic>
        <p:nvPicPr>
          <p:cNvPr id="20485" name="Content Placeholder 6" descr="CFig1-17.gif"/>
          <p:cNvPicPr>
            <a:picLocks noGrp="1" noChangeAspect="1"/>
          </p:cNvPicPr>
          <p:nvPr>
            <p:ph idx="1"/>
          </p:nvPr>
        </p:nvPicPr>
        <p:blipFill>
          <a:blip r:embed="rId2"/>
          <a:srcRect/>
          <a:stretch>
            <a:fillRect/>
          </a:stretch>
        </p:blipFill>
        <p:spPr>
          <a:xfrm>
            <a:off x="254000" y="1371600"/>
            <a:ext cx="8636000" cy="4865688"/>
          </a:xfr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686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E4C821D-46CA-481E-BA48-3524BA967BA7}" type="slidenum">
              <a:rPr lang="en-US" smtClean="0"/>
              <a:pPr fontAlgn="base">
                <a:spcBef>
                  <a:spcPct val="0"/>
                </a:spcBef>
                <a:spcAft>
                  <a:spcPct val="0"/>
                </a:spcAft>
                <a:defRPr/>
              </a:pPr>
              <a:t>150</a:t>
            </a:fld>
            <a:endParaRPr lang="en-US" smtClean="0"/>
          </a:p>
        </p:txBody>
      </p:sp>
      <p:sp>
        <p:nvSpPr>
          <p:cNvPr id="160772" name="Title 4"/>
          <p:cNvSpPr>
            <a:spLocks noGrp="1"/>
          </p:cNvSpPr>
          <p:nvPr>
            <p:ph type="title"/>
          </p:nvPr>
        </p:nvSpPr>
        <p:spPr/>
        <p:txBody>
          <a:bodyPr/>
          <a:lstStyle/>
          <a:p>
            <a:pPr eaLnBrk="1" hangingPunct="1"/>
            <a:r>
              <a:rPr lang="en-US" smtClean="0"/>
              <a:t>Inserting a Symbol from the </a:t>
            </a:r>
            <a:br>
              <a:rPr lang="en-US" smtClean="0"/>
            </a:br>
            <a:r>
              <a:rPr lang="en-US" smtClean="0"/>
              <a:t>Symbol Dialog Box</a:t>
            </a:r>
          </a:p>
        </p:txBody>
      </p:sp>
      <p:pic>
        <p:nvPicPr>
          <p:cNvPr id="160773" name="Content Placeholder 6"/>
          <p:cNvPicPr>
            <a:picLocks noGrp="1" noChangeAspect="1"/>
          </p:cNvPicPr>
          <p:nvPr>
            <p:ph idx="1"/>
          </p:nvPr>
        </p:nvPicPr>
        <p:blipFill>
          <a:blip r:embed="rId2"/>
          <a:srcRect/>
          <a:stretch>
            <a:fillRect/>
          </a:stretch>
        </p:blipFill>
        <p:spPr>
          <a:xfrm>
            <a:off x="420688" y="1371600"/>
            <a:ext cx="8302625" cy="4865688"/>
          </a:xfr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Content Placeholder 1"/>
          <p:cNvSpPr>
            <a:spLocks noGrp="1"/>
          </p:cNvSpPr>
          <p:nvPr>
            <p:ph idx="1"/>
          </p:nvPr>
        </p:nvSpPr>
        <p:spPr>
          <a:xfrm>
            <a:off x="152400" y="1371600"/>
            <a:ext cx="8839200" cy="4865688"/>
          </a:xfrm>
        </p:spPr>
        <p:txBody>
          <a:bodyPr/>
          <a:lstStyle/>
          <a:p>
            <a:pPr eaLnBrk="1" hangingPunct="1"/>
            <a:r>
              <a:rPr lang="en-US" smtClean="0"/>
              <a:t>Click the Insert Symbol button to display the Insert Symbol gallery</a:t>
            </a:r>
          </a:p>
          <a:p>
            <a:pPr eaLnBrk="1" hangingPunct="1"/>
            <a:r>
              <a:rPr lang="en-US" smtClean="0"/>
              <a:t>Click the desired symbol in the Insert Symbol gallery to insert the symbol at the location of the insertion point</a:t>
            </a:r>
          </a:p>
        </p:txBody>
      </p:sp>
      <p:sp>
        <p:nvSpPr>
          <p:cNvPr id="3789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789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98F3B82-C2EA-4DAE-BABE-9A100EAA3788}" type="slidenum">
              <a:rPr lang="en-US" smtClean="0"/>
              <a:pPr fontAlgn="base">
                <a:spcBef>
                  <a:spcPct val="0"/>
                </a:spcBef>
                <a:spcAft>
                  <a:spcPct val="0"/>
                </a:spcAft>
                <a:defRPr/>
              </a:pPr>
              <a:t>151</a:t>
            </a:fld>
            <a:endParaRPr lang="en-US" smtClean="0"/>
          </a:p>
        </p:txBody>
      </p:sp>
      <p:sp>
        <p:nvSpPr>
          <p:cNvPr id="161797" name="Title 4"/>
          <p:cNvSpPr>
            <a:spLocks noGrp="1"/>
          </p:cNvSpPr>
          <p:nvPr>
            <p:ph type="title"/>
          </p:nvPr>
        </p:nvSpPr>
        <p:spPr/>
        <p:txBody>
          <a:bodyPr/>
          <a:lstStyle/>
          <a:p>
            <a:pPr eaLnBrk="1" hangingPunct="1"/>
            <a:r>
              <a:rPr lang="en-US" smtClean="0"/>
              <a:t>Inserting a Symbol from the Symbol Gallery</a:t>
            </a:r>
          </a:p>
        </p:txBody>
      </p:sp>
      <p:pic>
        <p:nvPicPr>
          <p:cNvPr id="161798" name="Picture 5"/>
          <p:cNvPicPr>
            <a:picLocks noChangeAspect="1"/>
          </p:cNvPicPr>
          <p:nvPr/>
        </p:nvPicPr>
        <p:blipFill>
          <a:blip r:embed="rId2"/>
          <a:srcRect/>
          <a:stretch>
            <a:fillRect/>
          </a:stretch>
        </p:blipFill>
        <p:spPr bwMode="auto">
          <a:xfrm>
            <a:off x="3962400" y="3429000"/>
            <a:ext cx="4191000" cy="2725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Content Placeholder 1"/>
          <p:cNvSpPr>
            <a:spLocks noGrp="1"/>
          </p:cNvSpPr>
          <p:nvPr>
            <p:ph idx="1"/>
          </p:nvPr>
        </p:nvSpPr>
        <p:spPr>
          <a:xfrm>
            <a:off x="152400" y="1371600"/>
            <a:ext cx="8839200" cy="4865688"/>
          </a:xfrm>
        </p:spPr>
        <p:txBody>
          <a:bodyPr/>
          <a:lstStyle/>
          <a:p>
            <a:pPr eaLnBrk="1" hangingPunct="1"/>
            <a:r>
              <a:rPr lang="en-US" smtClean="0"/>
              <a:t>Display the Home tab</a:t>
            </a:r>
          </a:p>
          <a:p>
            <a:pPr eaLnBrk="1" hangingPunct="1"/>
            <a:r>
              <a:rPr lang="en-US" smtClean="0"/>
              <a:t>With the insertion point in the paragraph to border, click the Border button arrow to display the Border gallery</a:t>
            </a:r>
          </a:p>
          <a:p>
            <a:pPr eaLnBrk="1" hangingPunct="1"/>
            <a:r>
              <a:rPr lang="en-US" smtClean="0"/>
              <a:t>Click Bottom Border in the Border gallery to place a border below the paragraph containing the insertion point</a:t>
            </a:r>
          </a:p>
        </p:txBody>
      </p:sp>
      <p:sp>
        <p:nvSpPr>
          <p:cNvPr id="3891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891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A0B0E099-64F4-42CE-B16D-B807349F38AB}" type="slidenum">
              <a:rPr lang="en-US" smtClean="0"/>
              <a:pPr fontAlgn="base">
                <a:spcBef>
                  <a:spcPct val="0"/>
                </a:spcBef>
                <a:spcAft>
                  <a:spcPct val="0"/>
                </a:spcAft>
                <a:defRPr/>
              </a:pPr>
              <a:t>152</a:t>
            </a:fld>
            <a:endParaRPr lang="en-US" smtClean="0"/>
          </a:p>
        </p:txBody>
      </p:sp>
      <p:sp>
        <p:nvSpPr>
          <p:cNvPr id="162821" name="Title 4"/>
          <p:cNvSpPr>
            <a:spLocks noGrp="1"/>
          </p:cNvSpPr>
          <p:nvPr>
            <p:ph type="title"/>
          </p:nvPr>
        </p:nvSpPr>
        <p:spPr/>
        <p:txBody>
          <a:bodyPr/>
          <a:lstStyle/>
          <a:p>
            <a:pPr eaLnBrk="1" hangingPunct="1"/>
            <a:r>
              <a:rPr lang="en-US" smtClean="0"/>
              <a:t>Bottom Bordering a Paragraph</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3993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490105A-9873-4098-8291-558972A4E0AD}" type="slidenum">
              <a:rPr lang="en-US" smtClean="0"/>
              <a:pPr fontAlgn="base">
                <a:spcBef>
                  <a:spcPct val="0"/>
                </a:spcBef>
                <a:spcAft>
                  <a:spcPct val="0"/>
                </a:spcAft>
                <a:defRPr/>
              </a:pPr>
              <a:t>153</a:t>
            </a:fld>
            <a:endParaRPr lang="en-US" smtClean="0"/>
          </a:p>
        </p:txBody>
      </p:sp>
      <p:sp>
        <p:nvSpPr>
          <p:cNvPr id="163844" name="Title 4"/>
          <p:cNvSpPr>
            <a:spLocks noGrp="1"/>
          </p:cNvSpPr>
          <p:nvPr>
            <p:ph type="title"/>
          </p:nvPr>
        </p:nvSpPr>
        <p:spPr/>
        <p:txBody>
          <a:bodyPr/>
          <a:lstStyle/>
          <a:p>
            <a:pPr eaLnBrk="1" hangingPunct="1"/>
            <a:r>
              <a:rPr lang="en-US" smtClean="0"/>
              <a:t>Bottom Bordering a Paragraph</a:t>
            </a:r>
          </a:p>
        </p:txBody>
      </p:sp>
      <p:pic>
        <p:nvPicPr>
          <p:cNvPr id="163845" name="Content Placeholder 6"/>
          <p:cNvPicPr>
            <a:picLocks noGrp="1" noChangeAspect="1"/>
          </p:cNvPicPr>
          <p:nvPr>
            <p:ph idx="1"/>
          </p:nvPr>
        </p:nvPicPr>
        <p:blipFill>
          <a:blip r:embed="rId2"/>
          <a:srcRect/>
          <a:stretch>
            <a:fillRect/>
          </a:stretch>
        </p:blipFill>
        <p:spPr>
          <a:xfrm>
            <a:off x="785813" y="1371600"/>
            <a:ext cx="7572375" cy="4865688"/>
          </a:xfr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Content Placeholder 1"/>
          <p:cNvSpPr>
            <a:spLocks noGrp="1"/>
          </p:cNvSpPr>
          <p:nvPr>
            <p:ph idx="1"/>
          </p:nvPr>
        </p:nvSpPr>
        <p:spPr>
          <a:xfrm>
            <a:off x="152400" y="1371600"/>
            <a:ext cx="8839200" cy="4865688"/>
          </a:xfrm>
        </p:spPr>
        <p:txBody>
          <a:bodyPr/>
          <a:lstStyle/>
          <a:p>
            <a:pPr eaLnBrk="1" hangingPunct="1"/>
            <a:r>
              <a:rPr lang="en-US" smtClean="0"/>
              <a:t>Click the Clear Formatting button on the Home tab to apply the Normal style to the location of the insertion point</a:t>
            </a:r>
          </a:p>
        </p:txBody>
      </p:sp>
      <p:sp>
        <p:nvSpPr>
          <p:cNvPr id="4096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4096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DF3382F-F30B-4EDB-B2FF-F667FA600F5A}" type="slidenum">
              <a:rPr lang="en-US" smtClean="0"/>
              <a:pPr fontAlgn="base">
                <a:spcBef>
                  <a:spcPct val="0"/>
                </a:spcBef>
                <a:spcAft>
                  <a:spcPct val="0"/>
                </a:spcAft>
                <a:defRPr/>
              </a:pPr>
              <a:t>154</a:t>
            </a:fld>
            <a:endParaRPr lang="en-US" smtClean="0"/>
          </a:p>
        </p:txBody>
      </p:sp>
      <p:sp>
        <p:nvSpPr>
          <p:cNvPr id="164869" name="Title 4"/>
          <p:cNvSpPr>
            <a:spLocks noGrp="1"/>
          </p:cNvSpPr>
          <p:nvPr>
            <p:ph type="title"/>
          </p:nvPr>
        </p:nvSpPr>
        <p:spPr/>
        <p:txBody>
          <a:bodyPr/>
          <a:lstStyle/>
          <a:p>
            <a:pPr eaLnBrk="1" hangingPunct="1"/>
            <a:r>
              <a:rPr lang="en-US" smtClean="0"/>
              <a:t>Clearing Formatting</a:t>
            </a:r>
          </a:p>
        </p:txBody>
      </p:sp>
      <p:pic>
        <p:nvPicPr>
          <p:cNvPr id="164870" name="Picture 5"/>
          <p:cNvPicPr>
            <a:picLocks noChangeAspect="1"/>
          </p:cNvPicPr>
          <p:nvPr/>
        </p:nvPicPr>
        <p:blipFill>
          <a:blip r:embed="rId2"/>
          <a:srcRect/>
          <a:stretch>
            <a:fillRect/>
          </a:stretch>
        </p:blipFill>
        <p:spPr bwMode="auto">
          <a:xfrm>
            <a:off x="1676400" y="2895600"/>
            <a:ext cx="5768975" cy="3306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Content Placeholder 1"/>
          <p:cNvSpPr>
            <a:spLocks noGrp="1"/>
          </p:cNvSpPr>
          <p:nvPr>
            <p:ph idx="1"/>
          </p:nvPr>
        </p:nvSpPr>
        <p:spPr>
          <a:xfrm>
            <a:off x="152400" y="1371600"/>
            <a:ext cx="8839200" cy="4865688"/>
          </a:xfrm>
        </p:spPr>
        <p:txBody>
          <a:bodyPr/>
          <a:lstStyle/>
          <a:p>
            <a:pPr eaLnBrk="1" hangingPunct="1"/>
            <a:r>
              <a:rPr lang="en-US" smtClean="0"/>
              <a:t>Right-click the hyperlink to display the Mini toolbar and a shortcut menu</a:t>
            </a:r>
          </a:p>
          <a:p>
            <a:pPr eaLnBrk="1" hangingPunct="1"/>
            <a:r>
              <a:rPr lang="en-US" smtClean="0"/>
              <a:t>Click Remove Hyperlink on the shortcut menu to remove the hyperlink format from the text</a:t>
            </a:r>
          </a:p>
        </p:txBody>
      </p:sp>
      <p:sp>
        <p:nvSpPr>
          <p:cNvPr id="4198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4198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2843989-39F6-4293-A27E-0E0A08090612}" type="slidenum">
              <a:rPr lang="en-US" smtClean="0"/>
              <a:pPr fontAlgn="base">
                <a:spcBef>
                  <a:spcPct val="0"/>
                </a:spcBef>
                <a:spcAft>
                  <a:spcPct val="0"/>
                </a:spcAft>
                <a:defRPr/>
              </a:pPr>
              <a:t>155</a:t>
            </a:fld>
            <a:endParaRPr lang="en-US" smtClean="0"/>
          </a:p>
        </p:txBody>
      </p:sp>
      <p:sp>
        <p:nvSpPr>
          <p:cNvPr id="165893" name="Title 4"/>
          <p:cNvSpPr>
            <a:spLocks noGrp="1"/>
          </p:cNvSpPr>
          <p:nvPr>
            <p:ph type="title"/>
          </p:nvPr>
        </p:nvSpPr>
        <p:spPr/>
        <p:txBody>
          <a:bodyPr/>
          <a:lstStyle/>
          <a:p>
            <a:pPr eaLnBrk="1" hangingPunct="1"/>
            <a:r>
              <a:rPr lang="en-US" smtClean="0"/>
              <a:t>Converting a Hyperlink to Regular Text</a:t>
            </a:r>
          </a:p>
        </p:txBody>
      </p:sp>
      <p:pic>
        <p:nvPicPr>
          <p:cNvPr id="165894" name="Picture 5"/>
          <p:cNvPicPr>
            <a:picLocks noChangeAspect="1"/>
          </p:cNvPicPr>
          <p:nvPr/>
        </p:nvPicPr>
        <p:blipFill>
          <a:blip r:embed="rId2"/>
          <a:srcRect/>
          <a:stretch>
            <a:fillRect/>
          </a:stretch>
        </p:blipFill>
        <p:spPr bwMode="auto">
          <a:xfrm>
            <a:off x="2438400" y="3429000"/>
            <a:ext cx="4119563" cy="2779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lnSpcReduction="10000"/>
          </a:bodyPr>
          <a:lstStyle/>
          <a:p>
            <a:pPr eaLnBrk="1" fontAlgn="auto" hangingPunct="1">
              <a:spcAft>
                <a:spcPts val="0"/>
              </a:spcAft>
              <a:buFont typeface="Arial" pitchFamily="34" charset="0"/>
              <a:buChar char="•"/>
              <a:defRPr/>
            </a:pPr>
            <a:r>
              <a:rPr lang="en-US" dirty="0" smtClean="0"/>
              <a:t>Click File on the Ribbon to open the Backstage view</a:t>
            </a:r>
          </a:p>
          <a:p>
            <a:pPr eaLnBrk="1" fontAlgn="auto" hangingPunct="1">
              <a:spcAft>
                <a:spcPts val="0"/>
              </a:spcAft>
              <a:buFont typeface="Arial" pitchFamily="34" charset="0"/>
              <a:buChar char="•"/>
              <a:defRPr/>
            </a:pPr>
            <a:r>
              <a:rPr lang="en-US" dirty="0" smtClean="0"/>
              <a:t>Click the New tab in the Backstage view to display the New gallery</a:t>
            </a:r>
          </a:p>
          <a:p>
            <a:pPr eaLnBrk="1" fontAlgn="auto" hangingPunct="1">
              <a:spcAft>
                <a:spcPts val="0"/>
              </a:spcAft>
              <a:buFont typeface="Arial" pitchFamily="34" charset="0"/>
              <a:buChar char="•"/>
              <a:defRPr/>
            </a:pPr>
            <a:r>
              <a:rPr lang="en-US" dirty="0" smtClean="0"/>
              <a:t>Click </a:t>
            </a:r>
            <a:r>
              <a:rPr lang="en-US" dirty="0"/>
              <a:t>the ‘New from existing’ button in the New gallery to display the New from Existing Document dialog </a:t>
            </a:r>
            <a:r>
              <a:rPr lang="en-US" dirty="0" smtClean="0"/>
              <a:t>box</a:t>
            </a:r>
          </a:p>
          <a:p>
            <a:pPr eaLnBrk="1" fontAlgn="auto" hangingPunct="1">
              <a:spcAft>
                <a:spcPts val="0"/>
              </a:spcAft>
              <a:buFont typeface="Arial" pitchFamily="34" charset="0"/>
              <a:buChar char="•"/>
              <a:defRPr/>
            </a:pPr>
            <a:r>
              <a:rPr lang="en-US" dirty="0" smtClean="0"/>
              <a:t>Navigate to the location of the existing document</a:t>
            </a:r>
          </a:p>
          <a:p>
            <a:pPr eaLnBrk="1" fontAlgn="auto" hangingPunct="1">
              <a:spcAft>
                <a:spcPts val="0"/>
              </a:spcAft>
              <a:buFont typeface="Arial" pitchFamily="34" charset="0"/>
              <a:buChar char="•"/>
              <a:defRPr/>
            </a:pPr>
            <a:r>
              <a:rPr lang="en-US" dirty="0" smtClean="0"/>
              <a:t>Click to select the existing file</a:t>
            </a:r>
          </a:p>
          <a:p>
            <a:pPr eaLnBrk="1" fontAlgn="auto" hangingPunct="1">
              <a:spcAft>
                <a:spcPts val="0"/>
              </a:spcAft>
              <a:buFont typeface="Arial" pitchFamily="34" charset="0"/>
              <a:buChar char="•"/>
              <a:defRPr/>
            </a:pPr>
            <a:r>
              <a:rPr lang="en-US" dirty="0" smtClean="0"/>
              <a:t>Click the Create New button to open a new document window that contains the contents of the selected file</a:t>
            </a:r>
            <a:endParaRPr lang="en-US" dirty="0"/>
          </a:p>
        </p:txBody>
      </p:sp>
      <p:sp>
        <p:nvSpPr>
          <p:cNvPr id="4301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4301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A23F66E-1C51-425B-A79D-E84A419E215D}" type="slidenum">
              <a:rPr lang="en-US" smtClean="0"/>
              <a:pPr fontAlgn="base">
                <a:spcBef>
                  <a:spcPct val="0"/>
                </a:spcBef>
                <a:spcAft>
                  <a:spcPct val="0"/>
                </a:spcAft>
                <a:defRPr/>
              </a:pPr>
              <a:t>156</a:t>
            </a:fld>
            <a:endParaRPr lang="en-US" smtClean="0"/>
          </a:p>
        </p:txBody>
      </p:sp>
      <p:sp>
        <p:nvSpPr>
          <p:cNvPr id="166917" name="Title 4"/>
          <p:cNvSpPr>
            <a:spLocks noGrp="1"/>
          </p:cNvSpPr>
          <p:nvPr>
            <p:ph type="title"/>
          </p:nvPr>
        </p:nvSpPr>
        <p:spPr/>
        <p:txBody>
          <a:bodyPr/>
          <a:lstStyle/>
          <a:p>
            <a:pPr eaLnBrk="1" hangingPunct="1"/>
            <a:r>
              <a:rPr lang="en-US" smtClean="0"/>
              <a:t>Creating a New File from an Existing File</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4403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0C2BA25-307A-4061-AACC-5094E24509E2}" type="slidenum">
              <a:rPr lang="en-US" smtClean="0"/>
              <a:pPr fontAlgn="base">
                <a:spcBef>
                  <a:spcPct val="0"/>
                </a:spcBef>
                <a:spcAft>
                  <a:spcPct val="0"/>
                </a:spcAft>
                <a:defRPr/>
              </a:pPr>
              <a:t>157</a:t>
            </a:fld>
            <a:endParaRPr lang="en-US" smtClean="0"/>
          </a:p>
        </p:txBody>
      </p:sp>
      <p:sp>
        <p:nvSpPr>
          <p:cNvPr id="167940" name="Title 4"/>
          <p:cNvSpPr>
            <a:spLocks noGrp="1"/>
          </p:cNvSpPr>
          <p:nvPr>
            <p:ph type="title"/>
          </p:nvPr>
        </p:nvSpPr>
        <p:spPr/>
        <p:txBody>
          <a:bodyPr/>
          <a:lstStyle/>
          <a:p>
            <a:pPr eaLnBrk="1" hangingPunct="1"/>
            <a:r>
              <a:rPr lang="en-US" smtClean="0"/>
              <a:t>Creating a New File from an Existing File</a:t>
            </a:r>
          </a:p>
        </p:txBody>
      </p:sp>
      <p:pic>
        <p:nvPicPr>
          <p:cNvPr id="167941" name="Content Placeholder 6"/>
          <p:cNvPicPr>
            <a:picLocks noGrp="1" noChangeAspect="1"/>
          </p:cNvPicPr>
          <p:nvPr>
            <p:ph idx="1"/>
          </p:nvPr>
        </p:nvPicPr>
        <p:blipFill>
          <a:blip r:embed="rId2"/>
          <a:srcRect/>
          <a:stretch>
            <a:fillRect/>
          </a:stretch>
        </p:blipFill>
        <p:spPr>
          <a:xfrm>
            <a:off x="1177925" y="1371600"/>
            <a:ext cx="6788150" cy="4865688"/>
          </a:xfr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Content Placeholder 1"/>
          <p:cNvSpPr>
            <a:spLocks noGrp="1"/>
          </p:cNvSpPr>
          <p:nvPr>
            <p:ph idx="1"/>
          </p:nvPr>
        </p:nvSpPr>
        <p:spPr>
          <a:xfrm>
            <a:off x="152400" y="1371600"/>
            <a:ext cx="8839200" cy="4865688"/>
          </a:xfrm>
        </p:spPr>
        <p:txBody>
          <a:bodyPr/>
          <a:lstStyle/>
          <a:p>
            <a:pPr eaLnBrk="1" hangingPunct="1"/>
            <a:r>
              <a:rPr lang="en-US" smtClean="0"/>
              <a:t>With the insertion point positioned in the paragraph to be formatted, click the desired style in the Quick Style gallery to apply the selected style to the current paragraph</a:t>
            </a:r>
          </a:p>
        </p:txBody>
      </p:sp>
      <p:sp>
        <p:nvSpPr>
          <p:cNvPr id="4505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4506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FB46F64-34E9-498E-8F8F-557E51FB0E87}" type="slidenum">
              <a:rPr lang="en-US" smtClean="0"/>
              <a:pPr fontAlgn="base">
                <a:spcBef>
                  <a:spcPct val="0"/>
                </a:spcBef>
                <a:spcAft>
                  <a:spcPct val="0"/>
                </a:spcAft>
                <a:defRPr/>
              </a:pPr>
              <a:t>158</a:t>
            </a:fld>
            <a:endParaRPr lang="en-US" smtClean="0"/>
          </a:p>
        </p:txBody>
      </p:sp>
      <p:sp>
        <p:nvSpPr>
          <p:cNvPr id="168965" name="Title 4"/>
          <p:cNvSpPr>
            <a:spLocks noGrp="1"/>
          </p:cNvSpPr>
          <p:nvPr>
            <p:ph type="title"/>
          </p:nvPr>
        </p:nvSpPr>
        <p:spPr/>
        <p:txBody>
          <a:bodyPr/>
          <a:lstStyle/>
          <a:p>
            <a:pPr eaLnBrk="1" hangingPunct="1"/>
            <a:r>
              <a:rPr lang="en-US" smtClean="0"/>
              <a:t>Applying a Quick Style</a:t>
            </a:r>
          </a:p>
        </p:txBody>
      </p:sp>
      <p:pic>
        <p:nvPicPr>
          <p:cNvPr id="168966" name="Picture 5"/>
          <p:cNvPicPr>
            <a:picLocks noChangeAspect="1"/>
          </p:cNvPicPr>
          <p:nvPr/>
        </p:nvPicPr>
        <p:blipFill>
          <a:blip r:embed="rId2"/>
          <a:srcRect/>
          <a:stretch>
            <a:fillRect/>
          </a:stretch>
        </p:blipFill>
        <p:spPr bwMode="auto">
          <a:xfrm>
            <a:off x="2514600" y="3352800"/>
            <a:ext cx="4038600" cy="289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Content Placeholder 1"/>
          <p:cNvSpPr>
            <a:spLocks noGrp="1"/>
          </p:cNvSpPr>
          <p:nvPr>
            <p:ph idx="1"/>
          </p:nvPr>
        </p:nvSpPr>
        <p:spPr>
          <a:xfrm>
            <a:off x="152400" y="1371600"/>
            <a:ext cx="8839200" cy="4865688"/>
          </a:xfrm>
        </p:spPr>
        <p:txBody>
          <a:bodyPr/>
          <a:lstStyle/>
          <a:p>
            <a:pPr eaLnBrk="1" hangingPunct="1"/>
            <a:r>
              <a:rPr lang="en-US" smtClean="0"/>
              <a:t>If necessary, click the tab selector at the left edge of the horizontal ruler until it displays the type of tab you wish to use</a:t>
            </a:r>
          </a:p>
          <a:p>
            <a:pPr eaLnBrk="1" hangingPunct="1"/>
            <a:r>
              <a:rPr lang="en-US" smtClean="0"/>
              <a:t>Click the location on the ruler where you want to place a tab stop</a:t>
            </a:r>
          </a:p>
        </p:txBody>
      </p:sp>
      <p:sp>
        <p:nvSpPr>
          <p:cNvPr id="4608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4608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E16807B-E604-41D9-B60A-0F72C3F5B10E}" type="slidenum">
              <a:rPr lang="en-US" smtClean="0"/>
              <a:pPr fontAlgn="base">
                <a:spcBef>
                  <a:spcPct val="0"/>
                </a:spcBef>
                <a:spcAft>
                  <a:spcPct val="0"/>
                </a:spcAft>
                <a:defRPr/>
              </a:pPr>
              <a:t>159</a:t>
            </a:fld>
            <a:endParaRPr lang="en-US" smtClean="0"/>
          </a:p>
        </p:txBody>
      </p:sp>
      <p:sp>
        <p:nvSpPr>
          <p:cNvPr id="169989" name="Title 4"/>
          <p:cNvSpPr>
            <a:spLocks noGrp="1"/>
          </p:cNvSpPr>
          <p:nvPr>
            <p:ph type="title"/>
          </p:nvPr>
        </p:nvSpPr>
        <p:spPr/>
        <p:txBody>
          <a:bodyPr/>
          <a:lstStyle/>
          <a:p>
            <a:pPr eaLnBrk="1" hangingPunct="1"/>
            <a:r>
              <a:rPr lang="en-US" smtClean="0"/>
              <a:t>Setting Custom Tab Stops</a:t>
            </a:r>
          </a:p>
        </p:txBody>
      </p:sp>
      <p:pic>
        <p:nvPicPr>
          <p:cNvPr id="169990" name="Picture 5"/>
          <p:cNvPicPr>
            <a:picLocks noChangeAspect="1"/>
          </p:cNvPicPr>
          <p:nvPr/>
        </p:nvPicPr>
        <p:blipFill>
          <a:blip r:embed="rId2"/>
          <a:srcRect/>
          <a:stretch>
            <a:fillRect/>
          </a:stretch>
        </p:blipFill>
        <p:spPr bwMode="auto">
          <a:xfrm>
            <a:off x="1981200" y="4035425"/>
            <a:ext cx="5410200" cy="2144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p:cNvSpPr>
            <a:spLocks noGrp="1"/>
          </p:cNvSpPr>
          <p:nvPr>
            <p:ph idx="1"/>
          </p:nvPr>
        </p:nvSpPr>
        <p:spPr>
          <a:xfrm>
            <a:off x="152400" y="1371600"/>
            <a:ext cx="8839200" cy="4865688"/>
          </a:xfrm>
        </p:spPr>
        <p:txBody>
          <a:bodyPr/>
          <a:lstStyle/>
          <a:p>
            <a:pPr eaLnBrk="1" hangingPunct="1"/>
            <a:r>
              <a:rPr lang="en-US" smtClean="0"/>
              <a:t>With the text selected, click the Font box arrow (Home tab | Font group) to display the Font gallery </a:t>
            </a:r>
          </a:p>
          <a:p>
            <a:pPr eaLnBrk="1" hangingPunct="1"/>
            <a:r>
              <a:rPr lang="en-US" smtClean="0"/>
              <a:t>Scroll through the Font gallery, and then point to the desired font to display a live preview of the selected text in the selected font</a:t>
            </a:r>
          </a:p>
          <a:p>
            <a:pPr eaLnBrk="1" hangingPunct="1"/>
            <a:r>
              <a:rPr lang="en-US" smtClean="0"/>
              <a:t>Click the font to change the font of the selected text</a:t>
            </a:r>
          </a:p>
        </p:txBody>
      </p:sp>
      <p:sp>
        <p:nvSpPr>
          <p:cNvPr id="2150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150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D7FB9080-7E6D-40E7-B80B-EA2FC30F2FFE}" type="slidenum">
              <a:rPr lang="en-US" smtClean="0"/>
              <a:pPr fontAlgn="base">
                <a:spcBef>
                  <a:spcPct val="0"/>
                </a:spcBef>
                <a:spcAft>
                  <a:spcPct val="0"/>
                </a:spcAft>
                <a:defRPr/>
              </a:pPr>
              <a:t>16</a:t>
            </a:fld>
            <a:endParaRPr lang="en-US" smtClean="0"/>
          </a:p>
        </p:txBody>
      </p:sp>
      <p:sp>
        <p:nvSpPr>
          <p:cNvPr id="21509" name="Title 4"/>
          <p:cNvSpPr>
            <a:spLocks noGrp="1"/>
          </p:cNvSpPr>
          <p:nvPr>
            <p:ph type="title"/>
          </p:nvPr>
        </p:nvSpPr>
        <p:spPr/>
        <p:txBody>
          <a:bodyPr/>
          <a:lstStyle/>
          <a:p>
            <a:pPr eaLnBrk="1" hangingPunct="1"/>
            <a:r>
              <a:rPr lang="en-US" smtClean="0"/>
              <a:t>Changing the Font of Selected Text</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Content Placeholder 1"/>
          <p:cNvSpPr>
            <a:spLocks noGrp="1"/>
          </p:cNvSpPr>
          <p:nvPr>
            <p:ph idx="1"/>
          </p:nvPr>
        </p:nvSpPr>
        <p:spPr>
          <a:xfrm>
            <a:off x="152400" y="1371600"/>
            <a:ext cx="8839200" cy="4865688"/>
          </a:xfrm>
        </p:spPr>
        <p:txBody>
          <a:bodyPr/>
          <a:lstStyle/>
          <a:p>
            <a:pPr eaLnBrk="1" hangingPunct="1"/>
            <a:r>
              <a:rPr lang="en-US" smtClean="0"/>
              <a:t>Display the Insert tab</a:t>
            </a:r>
          </a:p>
          <a:p>
            <a:pPr eaLnBrk="1" hangingPunct="1"/>
            <a:r>
              <a:rPr lang="en-US" smtClean="0"/>
              <a:t>Click the Insert Date and Time button to display the Date and Time dialog box</a:t>
            </a:r>
          </a:p>
          <a:p>
            <a:pPr eaLnBrk="1" hangingPunct="1"/>
            <a:r>
              <a:rPr lang="en-US" smtClean="0"/>
              <a:t>Select the desired format</a:t>
            </a:r>
          </a:p>
          <a:p>
            <a:pPr eaLnBrk="1" hangingPunct="1"/>
            <a:r>
              <a:rPr lang="en-US" smtClean="0"/>
              <a:t>If desired, click the Update automatically check box</a:t>
            </a:r>
          </a:p>
          <a:p>
            <a:pPr eaLnBrk="1" hangingPunct="1"/>
            <a:r>
              <a:rPr lang="en-US" smtClean="0"/>
              <a:t>Click the OK button to insert the current date at the location of the insertion point</a:t>
            </a:r>
          </a:p>
        </p:txBody>
      </p:sp>
      <p:sp>
        <p:nvSpPr>
          <p:cNvPr id="4710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4710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70B87BD-7552-4DEB-90C3-EEE761A9E6E2}" type="slidenum">
              <a:rPr lang="en-US" smtClean="0"/>
              <a:pPr fontAlgn="base">
                <a:spcBef>
                  <a:spcPct val="0"/>
                </a:spcBef>
                <a:spcAft>
                  <a:spcPct val="0"/>
                </a:spcAft>
                <a:defRPr/>
              </a:pPr>
              <a:t>160</a:t>
            </a:fld>
            <a:endParaRPr lang="en-US" smtClean="0"/>
          </a:p>
        </p:txBody>
      </p:sp>
      <p:sp>
        <p:nvSpPr>
          <p:cNvPr id="171013" name="Title 4"/>
          <p:cNvSpPr>
            <a:spLocks noGrp="1"/>
          </p:cNvSpPr>
          <p:nvPr>
            <p:ph type="title"/>
          </p:nvPr>
        </p:nvSpPr>
        <p:spPr/>
        <p:txBody>
          <a:bodyPr/>
          <a:lstStyle/>
          <a:p>
            <a:pPr eaLnBrk="1" hangingPunct="1"/>
            <a:r>
              <a:rPr lang="en-US" smtClean="0"/>
              <a:t>Inserting the Current Date </a:t>
            </a:r>
            <a:br>
              <a:rPr lang="en-US" smtClean="0"/>
            </a:br>
            <a:r>
              <a:rPr lang="en-US" smtClean="0"/>
              <a:t>in a Document</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4813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2C65ED41-051D-4B44-8AD4-FA23B24A8BD0}" type="slidenum">
              <a:rPr lang="en-US" smtClean="0"/>
              <a:pPr fontAlgn="base">
                <a:spcBef>
                  <a:spcPct val="0"/>
                </a:spcBef>
                <a:spcAft>
                  <a:spcPct val="0"/>
                </a:spcAft>
                <a:defRPr/>
              </a:pPr>
              <a:t>161</a:t>
            </a:fld>
            <a:endParaRPr lang="en-US" smtClean="0"/>
          </a:p>
        </p:txBody>
      </p:sp>
      <p:sp>
        <p:nvSpPr>
          <p:cNvPr id="172036" name="Title 4"/>
          <p:cNvSpPr>
            <a:spLocks noGrp="1"/>
          </p:cNvSpPr>
          <p:nvPr>
            <p:ph type="title"/>
          </p:nvPr>
        </p:nvSpPr>
        <p:spPr/>
        <p:txBody>
          <a:bodyPr/>
          <a:lstStyle/>
          <a:p>
            <a:pPr eaLnBrk="1" hangingPunct="1"/>
            <a:r>
              <a:rPr lang="en-US" smtClean="0"/>
              <a:t>Inserting the Current Date </a:t>
            </a:r>
            <a:br>
              <a:rPr lang="en-US" smtClean="0"/>
            </a:br>
            <a:r>
              <a:rPr lang="en-US" smtClean="0"/>
              <a:t>in a Document</a:t>
            </a:r>
          </a:p>
        </p:txBody>
      </p:sp>
      <p:pic>
        <p:nvPicPr>
          <p:cNvPr id="172037" name="Content Placeholder 6"/>
          <p:cNvPicPr>
            <a:picLocks noGrp="1" noChangeAspect="1"/>
          </p:cNvPicPr>
          <p:nvPr>
            <p:ph idx="1"/>
          </p:nvPr>
        </p:nvPicPr>
        <p:blipFill>
          <a:blip r:embed="rId2"/>
          <a:srcRect/>
          <a:stretch>
            <a:fillRect/>
          </a:stretch>
        </p:blipFill>
        <p:spPr>
          <a:xfrm>
            <a:off x="604838" y="1371600"/>
            <a:ext cx="7934325" cy="4865688"/>
          </a:xfrm>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lnSpcReduction="10000"/>
          </a:bodyPr>
          <a:lstStyle/>
          <a:p>
            <a:pPr eaLnBrk="1" fontAlgn="auto" hangingPunct="1">
              <a:spcAft>
                <a:spcPts val="0"/>
              </a:spcAft>
              <a:buFont typeface="Arial" pitchFamily="34" charset="0"/>
              <a:buChar char="•"/>
              <a:defRPr/>
            </a:pPr>
            <a:r>
              <a:rPr lang="en-US" dirty="0" smtClean="0"/>
              <a:t>Select the text to be a building block</a:t>
            </a:r>
          </a:p>
          <a:p>
            <a:pPr eaLnBrk="1" fontAlgn="auto" hangingPunct="1">
              <a:spcAft>
                <a:spcPts val="0"/>
              </a:spcAft>
              <a:buFont typeface="Arial" pitchFamily="34" charset="0"/>
              <a:buChar char="•"/>
              <a:defRPr/>
            </a:pPr>
            <a:r>
              <a:rPr lang="en-US" dirty="0" smtClean="0"/>
              <a:t>Click the Quick Parts button on the Insert tab to display the Quick Parts gallery</a:t>
            </a:r>
          </a:p>
          <a:p>
            <a:pPr eaLnBrk="1" fontAlgn="auto" hangingPunct="1">
              <a:spcAft>
                <a:spcPts val="0"/>
              </a:spcAft>
              <a:buFont typeface="Arial" pitchFamily="34" charset="0"/>
              <a:buChar char="•"/>
              <a:defRPr/>
            </a:pPr>
            <a:r>
              <a:rPr lang="en-US" dirty="0" smtClean="0"/>
              <a:t>Click Save Selection to Quick Part Gallery in the Quick Parts gallery to display the Create New Building Block dialog box</a:t>
            </a:r>
          </a:p>
          <a:p>
            <a:pPr eaLnBrk="1" fontAlgn="auto" hangingPunct="1">
              <a:spcAft>
                <a:spcPts val="0"/>
              </a:spcAft>
              <a:buFont typeface="Arial" pitchFamily="34" charset="0"/>
              <a:buChar char="•"/>
              <a:defRPr/>
            </a:pPr>
            <a:r>
              <a:rPr lang="en-US" dirty="0" smtClean="0"/>
              <a:t>Type the name of the building block in the Name text box</a:t>
            </a:r>
          </a:p>
          <a:p>
            <a:pPr eaLnBrk="1" fontAlgn="auto" hangingPunct="1">
              <a:spcAft>
                <a:spcPts val="0"/>
              </a:spcAft>
              <a:buFont typeface="Arial" pitchFamily="34" charset="0"/>
              <a:buChar char="•"/>
              <a:defRPr/>
            </a:pPr>
            <a:r>
              <a:rPr lang="en-US" dirty="0" smtClean="0"/>
              <a:t>Click the OK button to store the building block entry and close the dialog box</a:t>
            </a:r>
            <a:endParaRPr lang="en-US" dirty="0"/>
          </a:p>
        </p:txBody>
      </p:sp>
      <p:sp>
        <p:nvSpPr>
          <p:cNvPr id="4915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4915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63F9B33-DDA6-4917-BC88-F24EDABAD7A2}" type="slidenum">
              <a:rPr lang="en-US" smtClean="0"/>
              <a:pPr fontAlgn="base">
                <a:spcBef>
                  <a:spcPct val="0"/>
                </a:spcBef>
                <a:spcAft>
                  <a:spcPct val="0"/>
                </a:spcAft>
                <a:defRPr/>
              </a:pPr>
              <a:t>162</a:t>
            </a:fld>
            <a:endParaRPr lang="en-US" smtClean="0"/>
          </a:p>
        </p:txBody>
      </p:sp>
      <p:sp>
        <p:nvSpPr>
          <p:cNvPr id="173061" name="Title 4"/>
          <p:cNvSpPr>
            <a:spLocks noGrp="1"/>
          </p:cNvSpPr>
          <p:nvPr>
            <p:ph type="title"/>
          </p:nvPr>
        </p:nvSpPr>
        <p:spPr/>
        <p:txBody>
          <a:bodyPr/>
          <a:lstStyle/>
          <a:p>
            <a:pPr eaLnBrk="1" hangingPunct="1"/>
            <a:r>
              <a:rPr lang="en-US" smtClean="0"/>
              <a:t>Creating a Building Block</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017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AF9B2E1D-8D58-4132-BE15-782693AE4695}" type="slidenum">
              <a:rPr lang="en-US" smtClean="0"/>
              <a:pPr fontAlgn="base">
                <a:spcBef>
                  <a:spcPct val="0"/>
                </a:spcBef>
                <a:spcAft>
                  <a:spcPct val="0"/>
                </a:spcAft>
                <a:defRPr/>
              </a:pPr>
              <a:t>163</a:t>
            </a:fld>
            <a:endParaRPr lang="en-US" smtClean="0"/>
          </a:p>
        </p:txBody>
      </p:sp>
      <p:sp>
        <p:nvSpPr>
          <p:cNvPr id="174084" name="Title 4"/>
          <p:cNvSpPr>
            <a:spLocks noGrp="1"/>
          </p:cNvSpPr>
          <p:nvPr>
            <p:ph type="title"/>
          </p:nvPr>
        </p:nvSpPr>
        <p:spPr/>
        <p:txBody>
          <a:bodyPr/>
          <a:lstStyle/>
          <a:p>
            <a:pPr eaLnBrk="1" hangingPunct="1"/>
            <a:r>
              <a:rPr lang="en-US" smtClean="0"/>
              <a:t>Creating a Building Block</a:t>
            </a:r>
          </a:p>
        </p:txBody>
      </p:sp>
      <p:pic>
        <p:nvPicPr>
          <p:cNvPr id="174085" name="Content Placeholder 6"/>
          <p:cNvPicPr>
            <a:picLocks noGrp="1" noChangeAspect="1"/>
          </p:cNvPicPr>
          <p:nvPr>
            <p:ph idx="1"/>
          </p:nvPr>
        </p:nvPicPr>
        <p:blipFill>
          <a:blip r:embed="rId2"/>
          <a:srcRect/>
          <a:stretch>
            <a:fillRect/>
          </a:stretch>
        </p:blipFill>
        <p:spPr>
          <a:xfrm>
            <a:off x="514350" y="1371600"/>
            <a:ext cx="8115300" cy="4865688"/>
          </a:xfr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lnSpcReduction="10000"/>
          </a:bodyPr>
          <a:lstStyle/>
          <a:p>
            <a:pPr eaLnBrk="1" fontAlgn="auto" hangingPunct="1">
              <a:spcAft>
                <a:spcPts val="0"/>
              </a:spcAft>
              <a:buFont typeface="Arial" pitchFamily="34" charset="0"/>
              <a:buChar char="•"/>
              <a:defRPr/>
            </a:pPr>
            <a:r>
              <a:rPr lang="en-US" dirty="0" smtClean="0"/>
              <a:t>Click the Quick Parts button on the Insert tab to display the Quick Parts gallery</a:t>
            </a:r>
          </a:p>
          <a:p>
            <a:pPr eaLnBrk="1" fontAlgn="auto" hangingPunct="1">
              <a:spcAft>
                <a:spcPts val="0"/>
              </a:spcAft>
              <a:buFont typeface="Arial" pitchFamily="34" charset="0"/>
              <a:buChar char="•"/>
              <a:defRPr/>
            </a:pPr>
            <a:r>
              <a:rPr lang="en-US" dirty="0" smtClean="0"/>
              <a:t>Right-click the building block to display a shortcut menu</a:t>
            </a:r>
          </a:p>
          <a:p>
            <a:pPr eaLnBrk="1" fontAlgn="auto" hangingPunct="1">
              <a:spcAft>
                <a:spcPts val="0"/>
              </a:spcAft>
              <a:buFont typeface="Arial" pitchFamily="34" charset="0"/>
              <a:buChar char="•"/>
              <a:defRPr/>
            </a:pPr>
            <a:r>
              <a:rPr lang="en-US" dirty="0" smtClean="0"/>
              <a:t>Click Edit Properties on the shortcut menu to display the Modify Building Block dialog box</a:t>
            </a:r>
          </a:p>
          <a:p>
            <a:pPr eaLnBrk="1" fontAlgn="auto" hangingPunct="1">
              <a:spcAft>
                <a:spcPts val="0"/>
              </a:spcAft>
              <a:buFont typeface="Arial" pitchFamily="34" charset="0"/>
              <a:buChar char="•"/>
              <a:defRPr/>
            </a:pPr>
            <a:r>
              <a:rPr lang="en-US" dirty="0" smtClean="0"/>
              <a:t>Make the desired changes in the Modify Building Block dialog box</a:t>
            </a:r>
          </a:p>
          <a:p>
            <a:pPr eaLnBrk="1" fontAlgn="auto" hangingPunct="1">
              <a:spcAft>
                <a:spcPts val="0"/>
              </a:spcAft>
              <a:buFont typeface="Arial" pitchFamily="34" charset="0"/>
              <a:buChar char="•"/>
              <a:defRPr/>
            </a:pPr>
            <a:r>
              <a:rPr lang="en-US" dirty="0" smtClean="0"/>
              <a:t>Click the OK button to store the building block entry and close the dialog box</a:t>
            </a:r>
            <a:endParaRPr lang="en-US" dirty="0"/>
          </a:p>
        </p:txBody>
      </p:sp>
      <p:sp>
        <p:nvSpPr>
          <p:cNvPr id="5120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120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3327D60-E5E9-492D-A9AF-BB85EB9B8EFD}" type="slidenum">
              <a:rPr lang="en-US" smtClean="0"/>
              <a:pPr fontAlgn="base">
                <a:spcBef>
                  <a:spcPct val="0"/>
                </a:spcBef>
                <a:spcAft>
                  <a:spcPct val="0"/>
                </a:spcAft>
                <a:defRPr/>
              </a:pPr>
              <a:t>164</a:t>
            </a:fld>
            <a:endParaRPr lang="en-US" smtClean="0"/>
          </a:p>
        </p:txBody>
      </p:sp>
      <p:sp>
        <p:nvSpPr>
          <p:cNvPr id="175109" name="Title 4"/>
          <p:cNvSpPr>
            <a:spLocks noGrp="1"/>
          </p:cNvSpPr>
          <p:nvPr>
            <p:ph type="title"/>
          </p:nvPr>
        </p:nvSpPr>
        <p:spPr/>
        <p:txBody>
          <a:bodyPr/>
          <a:lstStyle/>
          <a:p>
            <a:pPr eaLnBrk="1" hangingPunct="1"/>
            <a:r>
              <a:rPr lang="en-US" smtClean="0"/>
              <a:t>Modifying a Building Block</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222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2F000CE-8203-4706-B3B0-F0D7E0FD263D}" type="slidenum">
              <a:rPr lang="en-US" smtClean="0"/>
              <a:pPr fontAlgn="base">
                <a:spcBef>
                  <a:spcPct val="0"/>
                </a:spcBef>
                <a:spcAft>
                  <a:spcPct val="0"/>
                </a:spcAft>
                <a:defRPr/>
              </a:pPr>
              <a:t>165</a:t>
            </a:fld>
            <a:endParaRPr lang="en-US" smtClean="0"/>
          </a:p>
        </p:txBody>
      </p:sp>
      <p:sp>
        <p:nvSpPr>
          <p:cNvPr id="176132" name="Title 4"/>
          <p:cNvSpPr>
            <a:spLocks noGrp="1"/>
          </p:cNvSpPr>
          <p:nvPr>
            <p:ph type="title"/>
          </p:nvPr>
        </p:nvSpPr>
        <p:spPr/>
        <p:txBody>
          <a:bodyPr/>
          <a:lstStyle/>
          <a:p>
            <a:pPr eaLnBrk="1" hangingPunct="1"/>
            <a:r>
              <a:rPr lang="en-US" smtClean="0"/>
              <a:t>Modifying a Building Block</a:t>
            </a:r>
          </a:p>
        </p:txBody>
      </p:sp>
      <p:pic>
        <p:nvPicPr>
          <p:cNvPr id="176133" name="Content Placeholder 6"/>
          <p:cNvPicPr>
            <a:picLocks noGrp="1" noChangeAspect="1"/>
          </p:cNvPicPr>
          <p:nvPr>
            <p:ph idx="1"/>
          </p:nvPr>
        </p:nvPicPr>
        <p:blipFill>
          <a:blip r:embed="rId2"/>
          <a:srcRect/>
          <a:stretch>
            <a:fillRect/>
          </a:stretch>
        </p:blipFill>
        <p:spPr>
          <a:xfrm>
            <a:off x="433388" y="1371600"/>
            <a:ext cx="8277225" cy="4865688"/>
          </a:xfr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Content Placeholder 1"/>
          <p:cNvSpPr>
            <a:spLocks noGrp="1"/>
          </p:cNvSpPr>
          <p:nvPr>
            <p:ph idx="1"/>
          </p:nvPr>
        </p:nvSpPr>
        <p:spPr>
          <a:xfrm>
            <a:off x="152400" y="1371600"/>
            <a:ext cx="8839200" cy="4865688"/>
          </a:xfrm>
        </p:spPr>
        <p:txBody>
          <a:bodyPr/>
          <a:lstStyle/>
          <a:p>
            <a:pPr eaLnBrk="1" hangingPunct="1"/>
            <a:r>
              <a:rPr lang="en-US" smtClean="0"/>
              <a:t>Position the insertion point where you wish to insert the building block</a:t>
            </a:r>
          </a:p>
          <a:p>
            <a:pPr eaLnBrk="1" hangingPunct="1"/>
            <a:r>
              <a:rPr lang="en-US" smtClean="0"/>
              <a:t>Type the desired text, including the building block name</a:t>
            </a:r>
          </a:p>
          <a:p>
            <a:pPr eaLnBrk="1" hangingPunct="1"/>
            <a:r>
              <a:rPr lang="en-US" smtClean="0"/>
              <a:t>Press the F3 key to instruct Word to replace the building block name with the stored building block entry</a:t>
            </a:r>
          </a:p>
        </p:txBody>
      </p:sp>
      <p:sp>
        <p:nvSpPr>
          <p:cNvPr id="5325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325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5E88329-9B08-4504-82EB-41DD47A88416}" type="slidenum">
              <a:rPr lang="en-US" smtClean="0"/>
              <a:pPr fontAlgn="base">
                <a:spcBef>
                  <a:spcPct val="0"/>
                </a:spcBef>
                <a:spcAft>
                  <a:spcPct val="0"/>
                </a:spcAft>
                <a:defRPr/>
              </a:pPr>
              <a:t>166</a:t>
            </a:fld>
            <a:endParaRPr lang="en-US" smtClean="0"/>
          </a:p>
        </p:txBody>
      </p:sp>
      <p:sp>
        <p:nvSpPr>
          <p:cNvPr id="177157" name="Title 4"/>
          <p:cNvSpPr>
            <a:spLocks noGrp="1"/>
          </p:cNvSpPr>
          <p:nvPr>
            <p:ph type="title"/>
          </p:nvPr>
        </p:nvSpPr>
        <p:spPr/>
        <p:txBody>
          <a:bodyPr/>
          <a:lstStyle/>
          <a:p>
            <a:pPr eaLnBrk="1" hangingPunct="1"/>
            <a:r>
              <a:rPr lang="en-US" smtClean="0"/>
              <a:t>Inserting a Building Block</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427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74641D5-1C14-4D48-BE62-BA2343FC0C22}" type="slidenum">
              <a:rPr lang="en-US" smtClean="0"/>
              <a:pPr fontAlgn="base">
                <a:spcBef>
                  <a:spcPct val="0"/>
                </a:spcBef>
                <a:spcAft>
                  <a:spcPct val="0"/>
                </a:spcAft>
                <a:defRPr/>
              </a:pPr>
              <a:t>167</a:t>
            </a:fld>
            <a:endParaRPr lang="en-US" smtClean="0"/>
          </a:p>
        </p:txBody>
      </p:sp>
      <p:sp>
        <p:nvSpPr>
          <p:cNvPr id="178180" name="Title 4"/>
          <p:cNvSpPr>
            <a:spLocks noGrp="1"/>
          </p:cNvSpPr>
          <p:nvPr>
            <p:ph type="title"/>
          </p:nvPr>
        </p:nvSpPr>
        <p:spPr/>
        <p:txBody>
          <a:bodyPr/>
          <a:lstStyle/>
          <a:p>
            <a:pPr eaLnBrk="1" hangingPunct="1"/>
            <a:r>
              <a:rPr lang="en-US" smtClean="0"/>
              <a:t>Inserting a Building Block</a:t>
            </a:r>
          </a:p>
        </p:txBody>
      </p:sp>
      <p:pic>
        <p:nvPicPr>
          <p:cNvPr id="178181" name="Content Placeholder 6"/>
          <p:cNvPicPr>
            <a:picLocks noGrp="1" noChangeAspect="1"/>
          </p:cNvPicPr>
          <p:nvPr>
            <p:ph idx="1"/>
          </p:nvPr>
        </p:nvPicPr>
        <p:blipFill>
          <a:blip r:embed="rId2"/>
          <a:srcRect/>
          <a:stretch>
            <a:fillRect/>
          </a:stretch>
        </p:blipFill>
        <p:spPr>
          <a:xfrm>
            <a:off x="152400" y="1731963"/>
            <a:ext cx="8839200" cy="4143375"/>
          </a:xfrm>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Content Placeholder 1"/>
          <p:cNvSpPr>
            <a:spLocks noGrp="1"/>
          </p:cNvSpPr>
          <p:nvPr>
            <p:ph idx="1"/>
          </p:nvPr>
        </p:nvSpPr>
        <p:spPr>
          <a:xfrm>
            <a:off x="152400" y="1371600"/>
            <a:ext cx="8839200" cy="4865688"/>
          </a:xfrm>
        </p:spPr>
        <p:txBody>
          <a:bodyPr/>
          <a:lstStyle/>
          <a:p>
            <a:pPr eaLnBrk="1" hangingPunct="1"/>
            <a:r>
              <a:rPr lang="en-US" smtClean="0"/>
              <a:t>Press CTRL+SHIFT+SPACEBAR to insert a nonbreaking space</a:t>
            </a:r>
          </a:p>
        </p:txBody>
      </p:sp>
      <p:sp>
        <p:nvSpPr>
          <p:cNvPr id="5529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530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4BAEBAA-ADF3-41DB-8CD8-EC2297AFC829}" type="slidenum">
              <a:rPr lang="en-US" smtClean="0"/>
              <a:pPr fontAlgn="base">
                <a:spcBef>
                  <a:spcPct val="0"/>
                </a:spcBef>
                <a:spcAft>
                  <a:spcPct val="0"/>
                </a:spcAft>
                <a:defRPr/>
              </a:pPr>
              <a:t>168</a:t>
            </a:fld>
            <a:endParaRPr lang="en-US" smtClean="0"/>
          </a:p>
        </p:txBody>
      </p:sp>
      <p:sp>
        <p:nvSpPr>
          <p:cNvPr id="179205" name="Title 4"/>
          <p:cNvSpPr>
            <a:spLocks noGrp="1"/>
          </p:cNvSpPr>
          <p:nvPr>
            <p:ph type="title"/>
          </p:nvPr>
        </p:nvSpPr>
        <p:spPr/>
        <p:txBody>
          <a:bodyPr/>
          <a:lstStyle/>
          <a:p>
            <a:pPr eaLnBrk="1" hangingPunct="1"/>
            <a:r>
              <a:rPr lang="en-US" smtClean="0"/>
              <a:t>Inserting a Nonbreaking Space</a:t>
            </a:r>
          </a:p>
        </p:txBody>
      </p:sp>
      <p:pic>
        <p:nvPicPr>
          <p:cNvPr id="179206" name="Picture 5"/>
          <p:cNvPicPr>
            <a:picLocks noChangeAspect="1"/>
          </p:cNvPicPr>
          <p:nvPr/>
        </p:nvPicPr>
        <p:blipFill>
          <a:blip r:embed="rId2"/>
          <a:srcRect/>
          <a:stretch>
            <a:fillRect/>
          </a:stretch>
        </p:blipFill>
        <p:spPr bwMode="auto">
          <a:xfrm>
            <a:off x="1066800" y="2971800"/>
            <a:ext cx="7162800" cy="2322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Content Placeholder 1"/>
          <p:cNvSpPr>
            <a:spLocks noGrp="1"/>
          </p:cNvSpPr>
          <p:nvPr>
            <p:ph idx="1"/>
          </p:nvPr>
        </p:nvSpPr>
        <p:spPr>
          <a:xfrm>
            <a:off x="152400" y="1371600"/>
            <a:ext cx="8839200" cy="4865688"/>
          </a:xfrm>
        </p:spPr>
        <p:txBody>
          <a:bodyPr/>
          <a:lstStyle/>
          <a:p>
            <a:pPr eaLnBrk="1" hangingPunct="1"/>
            <a:r>
              <a:rPr lang="en-US" smtClean="0"/>
              <a:t>Click the Table button on the Insert tab to display the Table gallery</a:t>
            </a:r>
          </a:p>
          <a:p>
            <a:pPr eaLnBrk="1" hangingPunct="1"/>
            <a:r>
              <a:rPr lang="en-US" smtClean="0"/>
              <a:t>Click the cell representing the desired number of rows and columns in the table</a:t>
            </a:r>
          </a:p>
        </p:txBody>
      </p:sp>
      <p:sp>
        <p:nvSpPr>
          <p:cNvPr id="5632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632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E9B9B56-291E-459E-9DA2-0B2DDD72BD4A}" type="slidenum">
              <a:rPr lang="en-US" smtClean="0"/>
              <a:pPr fontAlgn="base">
                <a:spcBef>
                  <a:spcPct val="0"/>
                </a:spcBef>
                <a:spcAft>
                  <a:spcPct val="0"/>
                </a:spcAft>
                <a:defRPr/>
              </a:pPr>
              <a:t>169</a:t>
            </a:fld>
            <a:endParaRPr lang="en-US" smtClean="0"/>
          </a:p>
        </p:txBody>
      </p:sp>
      <p:sp>
        <p:nvSpPr>
          <p:cNvPr id="180229" name="Title 4"/>
          <p:cNvSpPr>
            <a:spLocks noGrp="1"/>
          </p:cNvSpPr>
          <p:nvPr>
            <p:ph type="title"/>
          </p:nvPr>
        </p:nvSpPr>
        <p:spPr/>
        <p:txBody>
          <a:bodyPr/>
          <a:lstStyle/>
          <a:p>
            <a:pPr eaLnBrk="1" hangingPunct="1"/>
            <a:r>
              <a:rPr lang="en-US" smtClean="0"/>
              <a:t>Inserting an Empty Table</a:t>
            </a:r>
          </a:p>
        </p:txBody>
      </p:sp>
      <p:pic>
        <p:nvPicPr>
          <p:cNvPr id="180230" name="Picture 5"/>
          <p:cNvPicPr>
            <a:picLocks noChangeAspect="1"/>
          </p:cNvPicPr>
          <p:nvPr/>
        </p:nvPicPr>
        <p:blipFill>
          <a:blip r:embed="rId2"/>
          <a:srcRect/>
          <a:stretch>
            <a:fillRect/>
          </a:stretch>
        </p:blipFill>
        <p:spPr bwMode="auto">
          <a:xfrm>
            <a:off x="1676400" y="3505200"/>
            <a:ext cx="5343525" cy="2640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253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02B5B5A-6A96-46B3-8344-EC1B318E1952}" type="slidenum">
              <a:rPr lang="en-US" smtClean="0"/>
              <a:pPr fontAlgn="base">
                <a:spcBef>
                  <a:spcPct val="0"/>
                </a:spcBef>
                <a:spcAft>
                  <a:spcPct val="0"/>
                </a:spcAft>
                <a:defRPr/>
              </a:pPr>
              <a:t>17</a:t>
            </a:fld>
            <a:endParaRPr lang="en-US" smtClean="0"/>
          </a:p>
        </p:txBody>
      </p:sp>
      <p:sp>
        <p:nvSpPr>
          <p:cNvPr id="22532" name="Title 4"/>
          <p:cNvSpPr>
            <a:spLocks noGrp="1"/>
          </p:cNvSpPr>
          <p:nvPr>
            <p:ph type="title"/>
          </p:nvPr>
        </p:nvSpPr>
        <p:spPr/>
        <p:txBody>
          <a:bodyPr/>
          <a:lstStyle/>
          <a:p>
            <a:pPr eaLnBrk="1" hangingPunct="1"/>
            <a:r>
              <a:rPr lang="en-US" smtClean="0"/>
              <a:t>Changing the Font of Selected Text</a:t>
            </a:r>
          </a:p>
        </p:txBody>
      </p:sp>
      <p:pic>
        <p:nvPicPr>
          <p:cNvPr id="22533" name="Content Placeholder 6" descr="CFig1-19.gif"/>
          <p:cNvPicPr>
            <a:picLocks noGrp="1" noChangeAspect="1"/>
          </p:cNvPicPr>
          <p:nvPr>
            <p:ph idx="1"/>
          </p:nvPr>
        </p:nvPicPr>
        <p:blipFill>
          <a:blip r:embed="rId2"/>
          <a:srcRect/>
          <a:stretch>
            <a:fillRect/>
          </a:stretch>
        </p:blipFill>
        <p:spPr>
          <a:xfrm>
            <a:off x="152400" y="1430338"/>
            <a:ext cx="8839200" cy="4748212"/>
          </a:xfrm>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Content Placeholder 1"/>
          <p:cNvSpPr>
            <a:spLocks noGrp="1"/>
          </p:cNvSpPr>
          <p:nvPr>
            <p:ph idx="1"/>
          </p:nvPr>
        </p:nvSpPr>
        <p:spPr>
          <a:xfrm>
            <a:off x="152400" y="1371600"/>
            <a:ext cx="8839200" cy="4865688"/>
          </a:xfrm>
        </p:spPr>
        <p:txBody>
          <a:bodyPr/>
          <a:lstStyle/>
          <a:p>
            <a:pPr eaLnBrk="1" hangingPunct="1"/>
            <a:r>
              <a:rPr lang="en-US" smtClean="0"/>
              <a:t>Click the cell in which you want to enter data, and type the data</a:t>
            </a:r>
          </a:p>
          <a:p>
            <a:pPr eaLnBrk="1" hangingPunct="1"/>
            <a:r>
              <a:rPr lang="en-US" smtClean="0"/>
              <a:t>Press the TAB key to advance the insertion point to the next cell</a:t>
            </a:r>
          </a:p>
        </p:txBody>
      </p:sp>
      <p:sp>
        <p:nvSpPr>
          <p:cNvPr id="5734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734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ECF2D522-1053-4D55-8ACE-606A933DEC40}" type="slidenum">
              <a:rPr lang="en-US" smtClean="0"/>
              <a:pPr fontAlgn="base">
                <a:spcBef>
                  <a:spcPct val="0"/>
                </a:spcBef>
                <a:spcAft>
                  <a:spcPct val="0"/>
                </a:spcAft>
                <a:defRPr/>
              </a:pPr>
              <a:t>170</a:t>
            </a:fld>
            <a:endParaRPr lang="en-US" smtClean="0"/>
          </a:p>
        </p:txBody>
      </p:sp>
      <p:sp>
        <p:nvSpPr>
          <p:cNvPr id="181253" name="Title 4"/>
          <p:cNvSpPr>
            <a:spLocks noGrp="1"/>
          </p:cNvSpPr>
          <p:nvPr>
            <p:ph type="title"/>
          </p:nvPr>
        </p:nvSpPr>
        <p:spPr/>
        <p:txBody>
          <a:bodyPr/>
          <a:lstStyle/>
          <a:p>
            <a:pPr eaLnBrk="1" hangingPunct="1"/>
            <a:r>
              <a:rPr lang="en-US" smtClean="0"/>
              <a:t>Entering Data in a Table</a:t>
            </a:r>
          </a:p>
        </p:txBody>
      </p:sp>
      <p:pic>
        <p:nvPicPr>
          <p:cNvPr id="181254" name="Picture 5"/>
          <p:cNvPicPr>
            <a:picLocks noChangeAspect="1"/>
          </p:cNvPicPr>
          <p:nvPr/>
        </p:nvPicPr>
        <p:blipFill>
          <a:blip r:embed="rId2"/>
          <a:srcRect/>
          <a:stretch>
            <a:fillRect/>
          </a:stretch>
        </p:blipFill>
        <p:spPr bwMode="auto">
          <a:xfrm>
            <a:off x="1905000" y="3460750"/>
            <a:ext cx="4876800" cy="279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Content Placeholder 1"/>
          <p:cNvSpPr>
            <a:spLocks noGrp="1"/>
          </p:cNvSpPr>
          <p:nvPr>
            <p:ph idx="1"/>
          </p:nvPr>
        </p:nvSpPr>
        <p:spPr>
          <a:xfrm>
            <a:off x="152400" y="1371600"/>
            <a:ext cx="8839200" cy="4865688"/>
          </a:xfrm>
        </p:spPr>
        <p:txBody>
          <a:bodyPr/>
          <a:lstStyle/>
          <a:p>
            <a:pPr eaLnBrk="1" hangingPunct="1"/>
            <a:r>
              <a:rPr lang="en-US" sz="2800" smtClean="0"/>
              <a:t>Place the insertion point in the table</a:t>
            </a:r>
          </a:p>
          <a:p>
            <a:pPr eaLnBrk="1" hangingPunct="1"/>
            <a:r>
              <a:rPr lang="en-US" sz="2800" smtClean="0"/>
              <a:t>Click the More button in the Table Styles gallery on the Table Tools Design Tab to expand the gallery</a:t>
            </a:r>
          </a:p>
          <a:p>
            <a:pPr eaLnBrk="1" hangingPunct="1"/>
            <a:r>
              <a:rPr lang="en-US" sz="2800" smtClean="0"/>
              <a:t>Click the desired table style</a:t>
            </a:r>
          </a:p>
        </p:txBody>
      </p:sp>
      <p:sp>
        <p:nvSpPr>
          <p:cNvPr id="5837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837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E40C327-02AF-4CA5-B76D-AF90FC1A4284}" type="slidenum">
              <a:rPr lang="en-US" smtClean="0"/>
              <a:pPr fontAlgn="base">
                <a:spcBef>
                  <a:spcPct val="0"/>
                </a:spcBef>
                <a:spcAft>
                  <a:spcPct val="0"/>
                </a:spcAft>
                <a:defRPr/>
              </a:pPr>
              <a:t>171</a:t>
            </a:fld>
            <a:endParaRPr lang="en-US" smtClean="0"/>
          </a:p>
        </p:txBody>
      </p:sp>
      <p:sp>
        <p:nvSpPr>
          <p:cNvPr id="182277" name="Title 4"/>
          <p:cNvSpPr>
            <a:spLocks noGrp="1"/>
          </p:cNvSpPr>
          <p:nvPr>
            <p:ph type="title"/>
          </p:nvPr>
        </p:nvSpPr>
        <p:spPr/>
        <p:txBody>
          <a:bodyPr/>
          <a:lstStyle/>
          <a:p>
            <a:pPr eaLnBrk="1" hangingPunct="1"/>
            <a:r>
              <a:rPr lang="en-US" smtClean="0"/>
              <a:t>Applying a Table Style</a:t>
            </a:r>
          </a:p>
        </p:txBody>
      </p:sp>
      <p:pic>
        <p:nvPicPr>
          <p:cNvPr id="182278" name="Picture 5"/>
          <p:cNvPicPr>
            <a:picLocks noChangeAspect="1"/>
          </p:cNvPicPr>
          <p:nvPr/>
        </p:nvPicPr>
        <p:blipFill>
          <a:blip r:embed="rId2"/>
          <a:srcRect/>
          <a:stretch>
            <a:fillRect/>
          </a:stretch>
        </p:blipFill>
        <p:spPr bwMode="auto">
          <a:xfrm>
            <a:off x="1752600" y="3276600"/>
            <a:ext cx="5383213" cy="294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5939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4B3F002-5059-4F81-B981-DA0794845D05}" type="slidenum">
              <a:rPr lang="en-US" smtClean="0"/>
              <a:pPr fontAlgn="base">
                <a:spcBef>
                  <a:spcPct val="0"/>
                </a:spcBef>
                <a:spcAft>
                  <a:spcPct val="0"/>
                </a:spcAft>
                <a:defRPr/>
              </a:pPr>
              <a:t>172</a:t>
            </a:fld>
            <a:endParaRPr lang="en-US" smtClean="0"/>
          </a:p>
        </p:txBody>
      </p:sp>
      <p:sp>
        <p:nvSpPr>
          <p:cNvPr id="183300" name="Title 4"/>
          <p:cNvSpPr>
            <a:spLocks noGrp="1"/>
          </p:cNvSpPr>
          <p:nvPr>
            <p:ph type="title"/>
          </p:nvPr>
        </p:nvSpPr>
        <p:spPr/>
        <p:txBody>
          <a:bodyPr/>
          <a:lstStyle/>
          <a:p>
            <a:pPr eaLnBrk="1" hangingPunct="1"/>
            <a:r>
              <a:rPr lang="en-US" smtClean="0"/>
              <a:t>Applying a Table Style</a:t>
            </a:r>
          </a:p>
        </p:txBody>
      </p:sp>
      <p:pic>
        <p:nvPicPr>
          <p:cNvPr id="183301" name="Content Placeholder 6"/>
          <p:cNvPicPr>
            <a:picLocks noGrp="1" noChangeAspect="1"/>
          </p:cNvPicPr>
          <p:nvPr>
            <p:ph idx="1"/>
          </p:nvPr>
        </p:nvPicPr>
        <p:blipFill>
          <a:blip r:embed="rId2"/>
          <a:srcRect/>
          <a:stretch>
            <a:fillRect/>
          </a:stretch>
        </p:blipFill>
        <p:spPr>
          <a:xfrm>
            <a:off x="733425" y="1371600"/>
            <a:ext cx="7677150" cy="4865688"/>
          </a:xfrm>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Content Placeholder 1"/>
          <p:cNvSpPr>
            <a:spLocks noGrp="1"/>
          </p:cNvSpPr>
          <p:nvPr>
            <p:ph idx="1"/>
          </p:nvPr>
        </p:nvSpPr>
        <p:spPr>
          <a:xfrm>
            <a:off x="152400" y="1371600"/>
            <a:ext cx="8839200" cy="4865688"/>
          </a:xfrm>
        </p:spPr>
        <p:txBody>
          <a:bodyPr/>
          <a:lstStyle/>
          <a:p>
            <a:pPr eaLnBrk="1" hangingPunct="1"/>
            <a:r>
              <a:rPr lang="en-US" sz="2800" smtClean="0"/>
              <a:t>With the insertion point in the table, display the Table Tools Layout tab </a:t>
            </a:r>
          </a:p>
          <a:p>
            <a:pPr eaLnBrk="1" hangingPunct="1"/>
            <a:r>
              <a:rPr lang="en-US" sz="2800" smtClean="0"/>
              <a:t>Click the AutoFit </a:t>
            </a:r>
            <a:r>
              <a:rPr lang="en-US" sz="2800" b="1" smtClean="0"/>
              <a:t> </a:t>
            </a:r>
            <a:r>
              <a:rPr lang="en-US" sz="2800" smtClean="0"/>
              <a:t>button to display the AutoFit menu</a:t>
            </a:r>
          </a:p>
          <a:p>
            <a:pPr eaLnBrk="1" hangingPunct="1"/>
            <a:r>
              <a:rPr lang="en-US" sz="2800" smtClean="0"/>
              <a:t>Click AutoFit Contents on the AutoFit menu, so that Word automatically adjusts the widths of the columns based on the text in the table</a:t>
            </a:r>
          </a:p>
        </p:txBody>
      </p:sp>
      <p:sp>
        <p:nvSpPr>
          <p:cNvPr id="6041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042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A52FAF0-5F3B-420B-9923-5B1FEAF5F3AE}" type="slidenum">
              <a:rPr lang="en-US" smtClean="0"/>
              <a:pPr fontAlgn="base">
                <a:spcBef>
                  <a:spcPct val="0"/>
                </a:spcBef>
                <a:spcAft>
                  <a:spcPct val="0"/>
                </a:spcAft>
                <a:defRPr/>
              </a:pPr>
              <a:t>173</a:t>
            </a:fld>
            <a:endParaRPr lang="en-US" smtClean="0"/>
          </a:p>
        </p:txBody>
      </p:sp>
      <p:sp>
        <p:nvSpPr>
          <p:cNvPr id="184325" name="Title 4"/>
          <p:cNvSpPr>
            <a:spLocks noGrp="1"/>
          </p:cNvSpPr>
          <p:nvPr>
            <p:ph type="title"/>
          </p:nvPr>
        </p:nvSpPr>
        <p:spPr/>
        <p:txBody>
          <a:bodyPr/>
          <a:lstStyle/>
          <a:p>
            <a:pPr eaLnBrk="1" hangingPunct="1"/>
            <a:r>
              <a:rPr lang="en-US" smtClean="0"/>
              <a:t>Resizing Table Columns to Fit Table Contents</a:t>
            </a:r>
          </a:p>
        </p:txBody>
      </p:sp>
      <p:pic>
        <p:nvPicPr>
          <p:cNvPr id="184326" name="Picture 5"/>
          <p:cNvPicPr>
            <a:picLocks noChangeAspect="1"/>
          </p:cNvPicPr>
          <p:nvPr/>
        </p:nvPicPr>
        <p:blipFill>
          <a:blip r:embed="rId2"/>
          <a:srcRect/>
          <a:stretch>
            <a:fillRect/>
          </a:stretch>
        </p:blipFill>
        <p:spPr bwMode="auto">
          <a:xfrm>
            <a:off x="1295400" y="4191000"/>
            <a:ext cx="6019800" cy="2039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Content Placeholder 1"/>
          <p:cNvSpPr>
            <a:spLocks noGrp="1"/>
          </p:cNvSpPr>
          <p:nvPr>
            <p:ph idx="1"/>
          </p:nvPr>
        </p:nvSpPr>
        <p:spPr>
          <a:xfrm>
            <a:off x="152400" y="1371600"/>
            <a:ext cx="8839200" cy="4865688"/>
          </a:xfrm>
        </p:spPr>
        <p:txBody>
          <a:bodyPr/>
          <a:lstStyle/>
          <a:p>
            <a:pPr eaLnBrk="1" hangingPunct="1"/>
            <a:r>
              <a:rPr lang="en-US" smtClean="0"/>
              <a:t>Select the cells containing data to align</a:t>
            </a:r>
          </a:p>
          <a:p>
            <a:pPr eaLnBrk="1" hangingPunct="1"/>
            <a:r>
              <a:rPr lang="en-US" smtClean="0"/>
              <a:t>Click the desired alignment option on the Table Tools Layout tab to apply the alignment option</a:t>
            </a:r>
          </a:p>
        </p:txBody>
      </p:sp>
      <p:sp>
        <p:nvSpPr>
          <p:cNvPr id="6144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144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BB340A8-5782-478A-95A8-CE993FCF9B02}" type="slidenum">
              <a:rPr lang="en-US" smtClean="0"/>
              <a:pPr fontAlgn="base">
                <a:spcBef>
                  <a:spcPct val="0"/>
                </a:spcBef>
                <a:spcAft>
                  <a:spcPct val="0"/>
                </a:spcAft>
                <a:defRPr/>
              </a:pPr>
              <a:t>174</a:t>
            </a:fld>
            <a:endParaRPr lang="en-US" smtClean="0"/>
          </a:p>
        </p:txBody>
      </p:sp>
      <p:sp>
        <p:nvSpPr>
          <p:cNvPr id="185349" name="Title 4"/>
          <p:cNvSpPr>
            <a:spLocks noGrp="1"/>
          </p:cNvSpPr>
          <p:nvPr>
            <p:ph type="title"/>
          </p:nvPr>
        </p:nvSpPr>
        <p:spPr/>
        <p:txBody>
          <a:bodyPr/>
          <a:lstStyle/>
          <a:p>
            <a:pPr eaLnBrk="1" hangingPunct="1"/>
            <a:r>
              <a:rPr lang="en-US" smtClean="0"/>
              <a:t>Aligning Data in Cells</a:t>
            </a:r>
          </a:p>
        </p:txBody>
      </p:sp>
      <p:pic>
        <p:nvPicPr>
          <p:cNvPr id="185350" name="Picture 5"/>
          <p:cNvPicPr>
            <a:picLocks noChangeAspect="1"/>
          </p:cNvPicPr>
          <p:nvPr/>
        </p:nvPicPr>
        <p:blipFill>
          <a:blip r:embed="rId2"/>
          <a:srcRect/>
          <a:stretch>
            <a:fillRect/>
          </a:stretch>
        </p:blipFill>
        <p:spPr bwMode="auto">
          <a:xfrm>
            <a:off x="2057400" y="3048000"/>
            <a:ext cx="4919663" cy="322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Content Placeholder 1"/>
          <p:cNvSpPr>
            <a:spLocks noGrp="1"/>
          </p:cNvSpPr>
          <p:nvPr>
            <p:ph idx="1"/>
          </p:nvPr>
        </p:nvSpPr>
        <p:spPr>
          <a:xfrm>
            <a:off x="152400" y="1371600"/>
            <a:ext cx="8839200" cy="4865688"/>
          </a:xfrm>
        </p:spPr>
        <p:txBody>
          <a:bodyPr/>
          <a:lstStyle/>
          <a:p>
            <a:pPr eaLnBrk="1" hangingPunct="1"/>
            <a:r>
              <a:rPr lang="en-US" smtClean="0"/>
              <a:t>Position the mouse pointer in the table so that the table move handle appears</a:t>
            </a:r>
          </a:p>
          <a:p>
            <a:pPr eaLnBrk="1" hangingPunct="1"/>
            <a:r>
              <a:rPr lang="en-US" smtClean="0"/>
              <a:t>Click the table move handle to select the entire table</a:t>
            </a:r>
          </a:p>
          <a:p>
            <a:pPr eaLnBrk="1" hangingPunct="1"/>
            <a:r>
              <a:rPr lang="en-US" smtClean="0"/>
              <a:t>Move the mouse pointer into the Mini toolbar, so that the toolbar changes to a bright toolbar. Click the Center button on the Mini toolbar to center the selected table between the left and right margins </a:t>
            </a:r>
          </a:p>
        </p:txBody>
      </p:sp>
      <p:sp>
        <p:nvSpPr>
          <p:cNvPr id="6246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246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5A37B24-AF23-404F-9402-5E665605D3FB}" type="slidenum">
              <a:rPr lang="en-US" smtClean="0"/>
              <a:pPr fontAlgn="base">
                <a:spcBef>
                  <a:spcPct val="0"/>
                </a:spcBef>
                <a:spcAft>
                  <a:spcPct val="0"/>
                </a:spcAft>
                <a:defRPr/>
              </a:pPr>
              <a:t>175</a:t>
            </a:fld>
            <a:endParaRPr lang="en-US" smtClean="0"/>
          </a:p>
        </p:txBody>
      </p:sp>
      <p:sp>
        <p:nvSpPr>
          <p:cNvPr id="186373" name="Title 4"/>
          <p:cNvSpPr>
            <a:spLocks noGrp="1"/>
          </p:cNvSpPr>
          <p:nvPr>
            <p:ph type="title"/>
          </p:nvPr>
        </p:nvSpPr>
        <p:spPr/>
        <p:txBody>
          <a:bodyPr/>
          <a:lstStyle/>
          <a:p>
            <a:pPr eaLnBrk="1" hangingPunct="1"/>
            <a:r>
              <a:rPr lang="en-US" smtClean="0"/>
              <a:t>Centering a Table</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349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9EF4DEC-A808-42A0-9E52-AEA69FB03AA8}" type="slidenum">
              <a:rPr lang="en-US" smtClean="0"/>
              <a:pPr fontAlgn="base">
                <a:spcBef>
                  <a:spcPct val="0"/>
                </a:spcBef>
                <a:spcAft>
                  <a:spcPct val="0"/>
                </a:spcAft>
                <a:defRPr/>
              </a:pPr>
              <a:t>176</a:t>
            </a:fld>
            <a:endParaRPr lang="en-US" smtClean="0"/>
          </a:p>
        </p:txBody>
      </p:sp>
      <p:sp>
        <p:nvSpPr>
          <p:cNvPr id="187396" name="Title 4"/>
          <p:cNvSpPr>
            <a:spLocks noGrp="1"/>
          </p:cNvSpPr>
          <p:nvPr>
            <p:ph type="title"/>
          </p:nvPr>
        </p:nvSpPr>
        <p:spPr/>
        <p:txBody>
          <a:bodyPr/>
          <a:lstStyle/>
          <a:p>
            <a:pPr eaLnBrk="1" hangingPunct="1"/>
            <a:r>
              <a:rPr lang="en-US" smtClean="0"/>
              <a:t>Centering a Table</a:t>
            </a:r>
          </a:p>
        </p:txBody>
      </p:sp>
      <p:pic>
        <p:nvPicPr>
          <p:cNvPr id="187397" name="Content Placeholder 6"/>
          <p:cNvPicPr>
            <a:picLocks noGrp="1" noChangeAspect="1"/>
          </p:cNvPicPr>
          <p:nvPr>
            <p:ph idx="1"/>
          </p:nvPr>
        </p:nvPicPr>
        <p:blipFill>
          <a:blip r:embed="rId2"/>
          <a:srcRect/>
          <a:stretch>
            <a:fillRect/>
          </a:stretch>
        </p:blipFill>
        <p:spPr>
          <a:xfrm>
            <a:off x="152400" y="1797050"/>
            <a:ext cx="8839200" cy="4014788"/>
          </a:xfrm>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Content Placeholder 1"/>
          <p:cNvSpPr>
            <a:spLocks noGrp="1"/>
          </p:cNvSpPr>
          <p:nvPr>
            <p:ph idx="1"/>
          </p:nvPr>
        </p:nvSpPr>
        <p:spPr>
          <a:xfrm>
            <a:off x="152400" y="1371600"/>
            <a:ext cx="8839200" cy="4865688"/>
          </a:xfrm>
        </p:spPr>
        <p:txBody>
          <a:bodyPr/>
          <a:lstStyle/>
          <a:p>
            <a:pPr eaLnBrk="1" hangingPunct="1"/>
            <a:r>
              <a:rPr lang="en-US" smtClean="0"/>
              <a:t>Click the Insert Rows Above button on the Table Tools Layout Tab to insert a row above the row containing the insertion point and then select the newly inserted row</a:t>
            </a:r>
          </a:p>
        </p:txBody>
      </p:sp>
      <p:sp>
        <p:nvSpPr>
          <p:cNvPr id="6451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451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F725AD4-B2BE-4408-91F1-72191A4CAF30}" type="slidenum">
              <a:rPr lang="en-US" smtClean="0"/>
              <a:pPr fontAlgn="base">
                <a:spcBef>
                  <a:spcPct val="0"/>
                </a:spcBef>
                <a:spcAft>
                  <a:spcPct val="0"/>
                </a:spcAft>
                <a:defRPr/>
              </a:pPr>
              <a:t>177</a:t>
            </a:fld>
            <a:endParaRPr lang="en-US" smtClean="0"/>
          </a:p>
        </p:txBody>
      </p:sp>
      <p:sp>
        <p:nvSpPr>
          <p:cNvPr id="188421" name="Title 4"/>
          <p:cNvSpPr>
            <a:spLocks noGrp="1"/>
          </p:cNvSpPr>
          <p:nvPr>
            <p:ph type="title"/>
          </p:nvPr>
        </p:nvSpPr>
        <p:spPr/>
        <p:txBody>
          <a:bodyPr/>
          <a:lstStyle/>
          <a:p>
            <a:pPr eaLnBrk="1" hangingPunct="1"/>
            <a:r>
              <a:rPr lang="en-US" smtClean="0"/>
              <a:t>Inserting a Row in a Table</a:t>
            </a:r>
          </a:p>
        </p:txBody>
      </p:sp>
      <p:pic>
        <p:nvPicPr>
          <p:cNvPr id="188422" name="Picture 5"/>
          <p:cNvPicPr>
            <a:picLocks noChangeAspect="1"/>
          </p:cNvPicPr>
          <p:nvPr/>
        </p:nvPicPr>
        <p:blipFill>
          <a:blip r:embed="rId2"/>
          <a:srcRect/>
          <a:stretch>
            <a:fillRect/>
          </a:stretch>
        </p:blipFill>
        <p:spPr bwMode="auto">
          <a:xfrm>
            <a:off x="2286000" y="3429000"/>
            <a:ext cx="4572000" cy="2862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Content Placeholder 1"/>
          <p:cNvSpPr>
            <a:spLocks noGrp="1"/>
          </p:cNvSpPr>
          <p:nvPr>
            <p:ph idx="1"/>
          </p:nvPr>
        </p:nvSpPr>
        <p:spPr>
          <a:xfrm>
            <a:off x="152400" y="1371600"/>
            <a:ext cx="8839200" cy="4865688"/>
          </a:xfrm>
        </p:spPr>
        <p:txBody>
          <a:bodyPr/>
          <a:lstStyle/>
          <a:p>
            <a:pPr eaLnBrk="1" hangingPunct="1"/>
            <a:r>
              <a:rPr lang="en-US" smtClean="0"/>
              <a:t>With the cells to merge selected, click the Merge Cells button on the Table Tools Layout tab to merge the cells into one cell</a:t>
            </a:r>
          </a:p>
        </p:txBody>
      </p:sp>
      <p:sp>
        <p:nvSpPr>
          <p:cNvPr id="6553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554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5C16E49-092E-45ED-80EF-A0F29E676FDB}" type="slidenum">
              <a:rPr lang="en-US" smtClean="0"/>
              <a:pPr fontAlgn="base">
                <a:spcBef>
                  <a:spcPct val="0"/>
                </a:spcBef>
                <a:spcAft>
                  <a:spcPct val="0"/>
                </a:spcAft>
                <a:defRPr/>
              </a:pPr>
              <a:t>178</a:t>
            </a:fld>
            <a:endParaRPr lang="en-US" smtClean="0"/>
          </a:p>
        </p:txBody>
      </p:sp>
      <p:sp>
        <p:nvSpPr>
          <p:cNvPr id="189445" name="Title 4"/>
          <p:cNvSpPr>
            <a:spLocks noGrp="1"/>
          </p:cNvSpPr>
          <p:nvPr>
            <p:ph type="title"/>
          </p:nvPr>
        </p:nvSpPr>
        <p:spPr/>
        <p:txBody>
          <a:bodyPr/>
          <a:lstStyle/>
          <a:p>
            <a:pPr eaLnBrk="1" hangingPunct="1"/>
            <a:r>
              <a:rPr lang="en-US" smtClean="0"/>
              <a:t>Merging Cells</a:t>
            </a:r>
          </a:p>
        </p:txBody>
      </p:sp>
      <p:pic>
        <p:nvPicPr>
          <p:cNvPr id="189446" name="Picture 5"/>
          <p:cNvPicPr>
            <a:picLocks noChangeAspect="1"/>
          </p:cNvPicPr>
          <p:nvPr/>
        </p:nvPicPr>
        <p:blipFill>
          <a:blip r:embed="rId2"/>
          <a:srcRect/>
          <a:stretch>
            <a:fillRect/>
          </a:stretch>
        </p:blipFill>
        <p:spPr bwMode="auto">
          <a:xfrm>
            <a:off x="1828800" y="2819400"/>
            <a:ext cx="5257800" cy="3348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lnSpcReduction="20000"/>
          </a:bodyPr>
          <a:lstStyle/>
          <a:p>
            <a:pPr eaLnBrk="1" fontAlgn="auto" hangingPunct="1">
              <a:spcAft>
                <a:spcPts val="0"/>
              </a:spcAft>
              <a:buFont typeface="Arial" pitchFamily="34" charset="0"/>
              <a:buChar char="•"/>
              <a:defRPr/>
            </a:pPr>
            <a:r>
              <a:rPr lang="en-US" dirty="0" smtClean="0"/>
              <a:t>Press the ASTERISK key (*) as the first character on the line</a:t>
            </a:r>
          </a:p>
          <a:p>
            <a:pPr eaLnBrk="1" fontAlgn="auto" hangingPunct="1">
              <a:spcAft>
                <a:spcPts val="0"/>
              </a:spcAft>
              <a:buFont typeface="Arial" pitchFamily="34" charset="0"/>
              <a:buChar char="•"/>
              <a:defRPr/>
            </a:pPr>
            <a:r>
              <a:rPr lang="en-US" dirty="0" smtClean="0"/>
              <a:t>Press the SPACEBAR to convert the asterisk to a bullet character</a:t>
            </a:r>
          </a:p>
          <a:p>
            <a:pPr eaLnBrk="1" fontAlgn="auto" hangingPunct="1">
              <a:spcAft>
                <a:spcPts val="0"/>
              </a:spcAft>
              <a:buFont typeface="Arial" pitchFamily="34" charset="0"/>
              <a:buChar char="•"/>
              <a:defRPr/>
            </a:pPr>
            <a:r>
              <a:rPr lang="en-US" dirty="0" smtClean="0"/>
              <a:t>Type the text for the list item</a:t>
            </a:r>
          </a:p>
          <a:p>
            <a:pPr eaLnBrk="1" fontAlgn="auto" hangingPunct="1">
              <a:spcAft>
                <a:spcPts val="0"/>
              </a:spcAft>
              <a:buFont typeface="Arial" pitchFamily="34" charset="0"/>
              <a:buChar char="•"/>
              <a:defRPr/>
            </a:pPr>
            <a:r>
              <a:rPr lang="en-US" dirty="0" smtClean="0"/>
              <a:t>Press the ENTER key to place another bullet character at the beginning of the next line</a:t>
            </a:r>
          </a:p>
          <a:p>
            <a:pPr eaLnBrk="1" fontAlgn="auto" hangingPunct="1">
              <a:spcAft>
                <a:spcPts val="0"/>
              </a:spcAft>
              <a:buFont typeface="Arial" pitchFamily="34" charset="0"/>
              <a:buChar char="•"/>
              <a:defRPr/>
            </a:pPr>
            <a:r>
              <a:rPr lang="en-US" dirty="0" smtClean="0"/>
              <a:t>Repeat the previous two steps for the remainder of the list</a:t>
            </a:r>
          </a:p>
          <a:p>
            <a:pPr eaLnBrk="1" fontAlgn="auto" hangingPunct="1">
              <a:spcAft>
                <a:spcPts val="0"/>
              </a:spcAft>
              <a:buFont typeface="Arial" pitchFamily="34" charset="0"/>
              <a:buChar char="•"/>
              <a:defRPr/>
            </a:pPr>
            <a:r>
              <a:rPr lang="en-US" dirty="0" smtClean="0"/>
              <a:t>After typing the last list item, press the ENTER key two times to turn off automatic bullets as you type</a:t>
            </a:r>
            <a:endParaRPr lang="en-US" dirty="0"/>
          </a:p>
        </p:txBody>
      </p:sp>
      <p:sp>
        <p:nvSpPr>
          <p:cNvPr id="6656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656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A6DAFF42-C09A-4EBC-AFB8-DFC6C713ACB4}" type="slidenum">
              <a:rPr lang="en-US" smtClean="0"/>
              <a:pPr fontAlgn="base">
                <a:spcBef>
                  <a:spcPct val="0"/>
                </a:spcBef>
                <a:spcAft>
                  <a:spcPct val="0"/>
                </a:spcAft>
                <a:defRPr/>
              </a:pPr>
              <a:t>179</a:t>
            </a:fld>
            <a:endParaRPr lang="en-US" smtClean="0"/>
          </a:p>
        </p:txBody>
      </p:sp>
      <p:sp>
        <p:nvSpPr>
          <p:cNvPr id="190469" name="Title 4"/>
          <p:cNvSpPr>
            <a:spLocks noGrp="1"/>
          </p:cNvSpPr>
          <p:nvPr>
            <p:ph type="title"/>
          </p:nvPr>
        </p:nvSpPr>
        <p:spPr/>
        <p:txBody>
          <a:bodyPr/>
          <a:lstStyle/>
          <a:p>
            <a:pPr eaLnBrk="1" hangingPunct="1"/>
            <a:r>
              <a:rPr lang="en-US" smtClean="0"/>
              <a:t>Bulleting a List as You Type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a:xfrm>
            <a:off x="152400" y="1371600"/>
            <a:ext cx="8839200" cy="4865688"/>
          </a:xfrm>
        </p:spPr>
        <p:txBody>
          <a:bodyPr/>
          <a:lstStyle/>
          <a:p>
            <a:pPr eaLnBrk="1" hangingPunct="1"/>
            <a:r>
              <a:rPr lang="en-US" sz="2800" smtClean="0"/>
              <a:t>With the text selected, click the Change Case button (Home tab | Font group) to display the Change Case gallery </a:t>
            </a:r>
          </a:p>
          <a:p>
            <a:pPr eaLnBrk="1" hangingPunct="1"/>
            <a:r>
              <a:rPr lang="en-US" sz="2800" smtClean="0"/>
              <a:t>Click the desired case in the Change Case gallery to change the case of the selected text</a:t>
            </a:r>
          </a:p>
        </p:txBody>
      </p:sp>
      <p:sp>
        <p:nvSpPr>
          <p:cNvPr id="2355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355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EF60CB2-EFEA-49DB-9176-34393C88B9E4}" type="slidenum">
              <a:rPr lang="en-US" smtClean="0"/>
              <a:pPr fontAlgn="base">
                <a:spcBef>
                  <a:spcPct val="0"/>
                </a:spcBef>
                <a:spcAft>
                  <a:spcPct val="0"/>
                </a:spcAft>
                <a:defRPr/>
              </a:pPr>
              <a:t>18</a:t>
            </a:fld>
            <a:endParaRPr lang="en-US" smtClean="0"/>
          </a:p>
        </p:txBody>
      </p:sp>
      <p:sp>
        <p:nvSpPr>
          <p:cNvPr id="23557" name="Title 4"/>
          <p:cNvSpPr>
            <a:spLocks noGrp="1"/>
          </p:cNvSpPr>
          <p:nvPr>
            <p:ph type="title"/>
          </p:nvPr>
        </p:nvSpPr>
        <p:spPr/>
        <p:txBody>
          <a:bodyPr/>
          <a:lstStyle/>
          <a:p>
            <a:pPr eaLnBrk="1" hangingPunct="1"/>
            <a:r>
              <a:rPr lang="en-US" smtClean="0"/>
              <a:t>Changing the Case of Selected Text</a:t>
            </a:r>
          </a:p>
        </p:txBody>
      </p:sp>
      <p:pic>
        <p:nvPicPr>
          <p:cNvPr id="23558" name="Picture 5" descr="CFig1-20.gif"/>
          <p:cNvPicPr>
            <a:picLocks noChangeAspect="1"/>
          </p:cNvPicPr>
          <p:nvPr/>
        </p:nvPicPr>
        <p:blipFill>
          <a:blip r:embed="rId2"/>
          <a:srcRect/>
          <a:stretch>
            <a:fillRect/>
          </a:stretch>
        </p:blipFill>
        <p:spPr bwMode="auto">
          <a:xfrm>
            <a:off x="2133600" y="3733800"/>
            <a:ext cx="3946525" cy="2405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758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B804BF0-540F-4C01-9368-B35DA89BB4F5}" type="slidenum">
              <a:rPr lang="en-US" smtClean="0"/>
              <a:pPr fontAlgn="base">
                <a:spcBef>
                  <a:spcPct val="0"/>
                </a:spcBef>
                <a:spcAft>
                  <a:spcPct val="0"/>
                </a:spcAft>
                <a:defRPr/>
              </a:pPr>
              <a:t>180</a:t>
            </a:fld>
            <a:endParaRPr lang="en-US" smtClean="0"/>
          </a:p>
        </p:txBody>
      </p:sp>
      <p:sp>
        <p:nvSpPr>
          <p:cNvPr id="191492" name="Title 4"/>
          <p:cNvSpPr>
            <a:spLocks noGrp="1"/>
          </p:cNvSpPr>
          <p:nvPr>
            <p:ph type="title"/>
          </p:nvPr>
        </p:nvSpPr>
        <p:spPr/>
        <p:txBody>
          <a:bodyPr/>
          <a:lstStyle/>
          <a:p>
            <a:pPr eaLnBrk="1" hangingPunct="1"/>
            <a:r>
              <a:rPr lang="en-US" smtClean="0"/>
              <a:t>Bulleting a List as You Type</a:t>
            </a:r>
          </a:p>
        </p:txBody>
      </p:sp>
      <p:pic>
        <p:nvPicPr>
          <p:cNvPr id="191493" name="Content Placeholder 6"/>
          <p:cNvPicPr>
            <a:picLocks noGrp="1" noChangeAspect="1"/>
          </p:cNvPicPr>
          <p:nvPr>
            <p:ph idx="1"/>
          </p:nvPr>
        </p:nvPicPr>
        <p:blipFill>
          <a:blip r:embed="rId2"/>
          <a:srcRect/>
          <a:stretch>
            <a:fillRect/>
          </a:stretch>
        </p:blipFill>
        <p:spPr>
          <a:xfrm>
            <a:off x="152400" y="1658938"/>
            <a:ext cx="8839200" cy="4291012"/>
          </a:xfrm>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Content Placeholder 1"/>
          <p:cNvSpPr>
            <a:spLocks noGrp="1"/>
          </p:cNvSpPr>
          <p:nvPr>
            <p:ph idx="1"/>
          </p:nvPr>
        </p:nvSpPr>
        <p:spPr>
          <a:xfrm>
            <a:off x="152400" y="1371600"/>
            <a:ext cx="8839200" cy="4865688"/>
          </a:xfrm>
        </p:spPr>
        <p:txBody>
          <a:bodyPr/>
          <a:lstStyle/>
          <a:p>
            <a:pPr eaLnBrk="1" hangingPunct="1"/>
            <a:r>
              <a:rPr lang="en-US" smtClean="0"/>
              <a:t>Drag through the address in the letter to select it</a:t>
            </a:r>
          </a:p>
          <a:p>
            <a:pPr eaLnBrk="1" hangingPunct="1"/>
            <a:r>
              <a:rPr lang="en-US" smtClean="0"/>
              <a:t>Display the Mailings tab</a:t>
            </a:r>
          </a:p>
          <a:p>
            <a:pPr eaLnBrk="1" hangingPunct="1"/>
            <a:r>
              <a:rPr lang="en-US" smtClean="0"/>
              <a:t>Click the Create Envelopes button to display the Envelopes and Labels dialog box</a:t>
            </a:r>
          </a:p>
          <a:p>
            <a:pPr eaLnBrk="1" hangingPunct="1"/>
            <a:r>
              <a:rPr lang="en-US" smtClean="0"/>
              <a:t>If necessary, click the Envelopes tab</a:t>
            </a:r>
          </a:p>
          <a:p>
            <a:pPr eaLnBrk="1" hangingPunct="1"/>
            <a:r>
              <a:rPr lang="en-US" smtClean="0"/>
              <a:t>Insert an envelope in your printer</a:t>
            </a:r>
          </a:p>
          <a:p>
            <a:pPr eaLnBrk="1" hangingPunct="1"/>
            <a:r>
              <a:rPr lang="en-US" smtClean="0"/>
              <a:t>Click the Print button to print the envelope</a:t>
            </a:r>
          </a:p>
        </p:txBody>
      </p:sp>
      <p:sp>
        <p:nvSpPr>
          <p:cNvPr id="6861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861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21BD617-16FC-4BF2-AFD3-7A16CBD6D8AE}" type="slidenum">
              <a:rPr lang="en-US" smtClean="0"/>
              <a:pPr fontAlgn="base">
                <a:spcBef>
                  <a:spcPct val="0"/>
                </a:spcBef>
                <a:spcAft>
                  <a:spcPct val="0"/>
                </a:spcAft>
                <a:defRPr/>
              </a:pPr>
              <a:t>181</a:t>
            </a:fld>
            <a:endParaRPr lang="en-US" smtClean="0"/>
          </a:p>
        </p:txBody>
      </p:sp>
      <p:sp>
        <p:nvSpPr>
          <p:cNvPr id="192517" name="Title 4"/>
          <p:cNvSpPr>
            <a:spLocks noGrp="1"/>
          </p:cNvSpPr>
          <p:nvPr>
            <p:ph type="title"/>
          </p:nvPr>
        </p:nvSpPr>
        <p:spPr/>
        <p:txBody>
          <a:bodyPr/>
          <a:lstStyle/>
          <a:p>
            <a:pPr eaLnBrk="1" hangingPunct="1"/>
            <a:r>
              <a:rPr lang="en-US" smtClean="0"/>
              <a:t>Addressing and Printing Envelopes</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Business Letter with a Letterhead and Table</a:t>
            </a:r>
          </a:p>
        </p:txBody>
      </p:sp>
      <p:sp>
        <p:nvSpPr>
          <p:cNvPr id="6963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1E4B780-433D-4CE3-AB1C-9523614681A0}" type="slidenum">
              <a:rPr lang="en-US" smtClean="0"/>
              <a:pPr fontAlgn="base">
                <a:spcBef>
                  <a:spcPct val="0"/>
                </a:spcBef>
                <a:spcAft>
                  <a:spcPct val="0"/>
                </a:spcAft>
                <a:defRPr/>
              </a:pPr>
              <a:t>182</a:t>
            </a:fld>
            <a:endParaRPr lang="en-US" smtClean="0"/>
          </a:p>
        </p:txBody>
      </p:sp>
      <p:sp>
        <p:nvSpPr>
          <p:cNvPr id="193540" name="Title 4"/>
          <p:cNvSpPr>
            <a:spLocks noGrp="1"/>
          </p:cNvSpPr>
          <p:nvPr>
            <p:ph type="title"/>
          </p:nvPr>
        </p:nvSpPr>
        <p:spPr/>
        <p:txBody>
          <a:bodyPr/>
          <a:lstStyle/>
          <a:p>
            <a:pPr eaLnBrk="1" hangingPunct="1"/>
            <a:r>
              <a:rPr lang="en-US" smtClean="0"/>
              <a:t>Addressing and Printing Envelopes</a:t>
            </a:r>
          </a:p>
        </p:txBody>
      </p:sp>
      <p:pic>
        <p:nvPicPr>
          <p:cNvPr id="193541" name="Content Placeholder 6"/>
          <p:cNvPicPr>
            <a:picLocks noGrp="1" noChangeAspect="1"/>
          </p:cNvPicPr>
          <p:nvPr>
            <p:ph idx="1"/>
          </p:nvPr>
        </p:nvPicPr>
        <p:blipFill>
          <a:blip r:embed="rId2"/>
          <a:srcRect/>
          <a:stretch>
            <a:fillRect/>
          </a:stretch>
        </p:blipFill>
        <p:spPr>
          <a:xfrm>
            <a:off x="876300" y="1371600"/>
            <a:ext cx="7391400" cy="4865688"/>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152400" y="1371600"/>
            <a:ext cx="8839200" cy="4865688"/>
          </a:xfrm>
        </p:spPr>
        <p:txBody>
          <a:bodyPr/>
          <a:lstStyle/>
          <a:p>
            <a:pPr eaLnBrk="1" hangingPunct="1"/>
            <a:r>
              <a:rPr lang="en-US" smtClean="0"/>
              <a:t>With the text selected, click the Text Effects button (Home tab | Font group) to display the Text Effects gallery</a:t>
            </a:r>
          </a:p>
          <a:p>
            <a:pPr eaLnBrk="1" hangingPunct="1"/>
            <a:r>
              <a:rPr lang="en-US" smtClean="0"/>
              <a:t>Point to the desired text effect to display a live preview of the selected text in the selected text effect</a:t>
            </a:r>
          </a:p>
          <a:p>
            <a:pPr eaLnBrk="1" hangingPunct="1"/>
            <a:r>
              <a:rPr lang="en-US" smtClean="0"/>
              <a:t>Click the text effect to change the text effect of the selected text</a:t>
            </a:r>
          </a:p>
        </p:txBody>
      </p:sp>
      <p:sp>
        <p:nvSpPr>
          <p:cNvPr id="2457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458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2F35466F-3BF7-4EB9-898A-B745435E9B67}" type="slidenum">
              <a:rPr lang="en-US" smtClean="0"/>
              <a:pPr fontAlgn="base">
                <a:spcBef>
                  <a:spcPct val="0"/>
                </a:spcBef>
                <a:spcAft>
                  <a:spcPct val="0"/>
                </a:spcAft>
                <a:defRPr/>
              </a:pPr>
              <a:t>19</a:t>
            </a:fld>
            <a:endParaRPr lang="en-US" smtClean="0"/>
          </a:p>
        </p:txBody>
      </p:sp>
      <p:sp>
        <p:nvSpPr>
          <p:cNvPr id="24581" name="Title 4"/>
          <p:cNvSpPr>
            <a:spLocks noGrp="1"/>
          </p:cNvSpPr>
          <p:nvPr>
            <p:ph type="title"/>
          </p:nvPr>
        </p:nvSpPr>
        <p:spPr/>
        <p:txBody>
          <a:bodyPr/>
          <a:lstStyle/>
          <a:p>
            <a:pPr eaLnBrk="1" hangingPunct="1"/>
            <a:r>
              <a:rPr lang="en-US" smtClean="0"/>
              <a:t>Applying a Text Effect to Selected Text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3"/>
          <p:cNvSpPr>
            <a:spLocks noGrp="1"/>
          </p:cNvSpPr>
          <p:nvPr>
            <p:ph idx="1"/>
          </p:nvPr>
        </p:nvSpPr>
        <p:spPr>
          <a:xfrm>
            <a:off x="152400" y="1371600"/>
            <a:ext cx="8839200" cy="4865688"/>
          </a:xfrm>
        </p:spPr>
        <p:txBody>
          <a:bodyPr/>
          <a:lstStyle/>
          <a:p>
            <a:pPr eaLnBrk="1" hangingPunct="1"/>
            <a:r>
              <a:rPr lang="en-US" smtClean="0"/>
              <a:t>Enter text in a Word document</a:t>
            </a:r>
          </a:p>
          <a:p>
            <a:pPr eaLnBrk="1" hangingPunct="1"/>
            <a:r>
              <a:rPr lang="en-US" smtClean="0"/>
              <a:t>Check spelling as you type</a:t>
            </a:r>
          </a:p>
          <a:p>
            <a:pPr eaLnBrk="1" hangingPunct="1"/>
            <a:r>
              <a:rPr lang="en-US" smtClean="0"/>
              <a:t>Format paragraphs</a:t>
            </a:r>
          </a:p>
          <a:p>
            <a:pPr eaLnBrk="1" hangingPunct="1"/>
            <a:r>
              <a:rPr lang="en-US" smtClean="0"/>
              <a:t>Format text</a:t>
            </a:r>
          </a:p>
          <a:p>
            <a:pPr eaLnBrk="1" hangingPunct="1"/>
            <a:r>
              <a:rPr lang="en-US" smtClean="0"/>
              <a:t>Undo and redo commands or actions</a:t>
            </a:r>
          </a:p>
          <a:p>
            <a:pPr eaLnBrk="1" hangingPunct="1"/>
            <a:r>
              <a:rPr lang="en-US" smtClean="0"/>
              <a:t>Change theme colors</a:t>
            </a:r>
          </a:p>
        </p:txBody>
      </p:sp>
      <p:sp>
        <p:nvSpPr>
          <p:cNvPr id="6147" name="Title 12"/>
          <p:cNvSpPr>
            <a:spLocks noGrp="1"/>
          </p:cNvSpPr>
          <p:nvPr>
            <p:ph type="title"/>
          </p:nvPr>
        </p:nvSpPr>
        <p:spPr>
          <a:xfrm>
            <a:off x="152400" y="76200"/>
            <a:ext cx="8229600" cy="1219200"/>
          </a:xfrm>
        </p:spPr>
        <p:txBody>
          <a:bodyPr/>
          <a:lstStyle/>
          <a:p>
            <a:pPr eaLnBrk="1" hangingPunct="1"/>
            <a:r>
              <a:rPr lang="en-US" smtClean="0"/>
              <a:t>Objectives</a:t>
            </a:r>
          </a:p>
        </p:txBody>
      </p:sp>
      <p:sp>
        <p:nvSpPr>
          <p:cNvPr id="6148" name="Footer Placeholder 14"/>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6149" name="Slide Number Placeholder 15"/>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EFA1C9C7-A328-46BC-84F3-BCFC8B10CA8C}" type="slidenum">
              <a:rPr lang="en-US" smtClean="0"/>
              <a:pPr fontAlgn="base">
                <a:spcBef>
                  <a:spcPct val="0"/>
                </a:spcBef>
                <a:spcAft>
                  <a:spcPct val="0"/>
                </a:spcAft>
                <a:defRPr/>
              </a:pPr>
              <a:t>2</a:t>
            </a:fld>
            <a:endParaRPr 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560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9BBC904-F317-4DFE-BB99-AB376482AE70}" type="slidenum">
              <a:rPr lang="en-US" smtClean="0"/>
              <a:pPr fontAlgn="base">
                <a:spcBef>
                  <a:spcPct val="0"/>
                </a:spcBef>
                <a:spcAft>
                  <a:spcPct val="0"/>
                </a:spcAft>
                <a:defRPr/>
              </a:pPr>
              <a:t>20</a:t>
            </a:fld>
            <a:endParaRPr lang="en-US" smtClean="0"/>
          </a:p>
        </p:txBody>
      </p:sp>
      <p:sp>
        <p:nvSpPr>
          <p:cNvPr id="25604" name="Title 4"/>
          <p:cNvSpPr>
            <a:spLocks noGrp="1"/>
          </p:cNvSpPr>
          <p:nvPr>
            <p:ph type="title"/>
          </p:nvPr>
        </p:nvSpPr>
        <p:spPr/>
        <p:txBody>
          <a:bodyPr/>
          <a:lstStyle/>
          <a:p>
            <a:pPr eaLnBrk="1" hangingPunct="1"/>
            <a:r>
              <a:rPr lang="en-US" smtClean="0"/>
              <a:t>Applying a Text Effect to Selected Text</a:t>
            </a:r>
          </a:p>
        </p:txBody>
      </p:sp>
      <p:pic>
        <p:nvPicPr>
          <p:cNvPr id="25605" name="Content Placeholder 6" descr="CFig1-23.gif"/>
          <p:cNvPicPr>
            <a:picLocks noGrp="1" noChangeAspect="1"/>
          </p:cNvPicPr>
          <p:nvPr>
            <p:ph idx="1"/>
          </p:nvPr>
        </p:nvPicPr>
        <p:blipFill>
          <a:blip r:embed="rId2"/>
          <a:srcRect/>
          <a:stretch>
            <a:fillRect/>
          </a:stretch>
        </p:blipFill>
        <p:spPr>
          <a:xfrm>
            <a:off x="842963" y="1371600"/>
            <a:ext cx="7458075" cy="4865688"/>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p:cNvSpPr>
            <a:spLocks noGrp="1"/>
          </p:cNvSpPr>
          <p:nvPr>
            <p:ph idx="1"/>
          </p:nvPr>
        </p:nvSpPr>
        <p:spPr>
          <a:xfrm>
            <a:off x="152400" y="1371600"/>
            <a:ext cx="8839200" cy="4865688"/>
          </a:xfrm>
        </p:spPr>
        <p:txBody>
          <a:bodyPr/>
          <a:lstStyle/>
          <a:p>
            <a:pPr eaLnBrk="1" hangingPunct="1"/>
            <a:r>
              <a:rPr lang="en-US" smtClean="0"/>
              <a:t>Click somewhere in the paragraph to be shaded</a:t>
            </a:r>
          </a:p>
          <a:p>
            <a:pPr eaLnBrk="1" hangingPunct="1"/>
            <a:r>
              <a:rPr lang="en-US" smtClean="0"/>
              <a:t>Click the Shading button arrow (Home tab | Paragraph group) to display the Shading gallery </a:t>
            </a:r>
          </a:p>
          <a:p>
            <a:pPr eaLnBrk="1" hangingPunct="1"/>
            <a:r>
              <a:rPr lang="en-US" smtClean="0"/>
              <a:t>Point to the desired shading to display a live preview of the selected shading color</a:t>
            </a:r>
          </a:p>
          <a:p>
            <a:pPr eaLnBrk="1" hangingPunct="1"/>
            <a:r>
              <a:rPr lang="en-US" smtClean="0"/>
              <a:t>Click the shading color</a:t>
            </a:r>
          </a:p>
        </p:txBody>
      </p:sp>
      <p:sp>
        <p:nvSpPr>
          <p:cNvPr id="2662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662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8181E74-D080-4437-B7CB-A3DE45947A75}" type="slidenum">
              <a:rPr lang="en-US" smtClean="0"/>
              <a:pPr fontAlgn="base">
                <a:spcBef>
                  <a:spcPct val="0"/>
                </a:spcBef>
                <a:spcAft>
                  <a:spcPct val="0"/>
                </a:spcAft>
                <a:defRPr/>
              </a:pPr>
              <a:t>21</a:t>
            </a:fld>
            <a:endParaRPr lang="en-US" smtClean="0"/>
          </a:p>
        </p:txBody>
      </p:sp>
      <p:sp>
        <p:nvSpPr>
          <p:cNvPr id="26629" name="Title 4"/>
          <p:cNvSpPr>
            <a:spLocks noGrp="1"/>
          </p:cNvSpPr>
          <p:nvPr>
            <p:ph type="title"/>
          </p:nvPr>
        </p:nvSpPr>
        <p:spPr/>
        <p:txBody>
          <a:bodyPr/>
          <a:lstStyle/>
          <a:p>
            <a:pPr eaLnBrk="1" hangingPunct="1"/>
            <a:r>
              <a:rPr lang="en-US" smtClean="0"/>
              <a:t>Shading a Paragraph</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765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0577C5B-B88A-4AF0-B702-FDA43DE8D952}" type="slidenum">
              <a:rPr lang="en-US" smtClean="0"/>
              <a:pPr fontAlgn="base">
                <a:spcBef>
                  <a:spcPct val="0"/>
                </a:spcBef>
                <a:spcAft>
                  <a:spcPct val="0"/>
                </a:spcAft>
                <a:defRPr/>
              </a:pPr>
              <a:t>22</a:t>
            </a:fld>
            <a:endParaRPr lang="en-US" smtClean="0"/>
          </a:p>
        </p:txBody>
      </p:sp>
      <p:sp>
        <p:nvSpPr>
          <p:cNvPr id="27652" name="Title 4"/>
          <p:cNvSpPr>
            <a:spLocks noGrp="1"/>
          </p:cNvSpPr>
          <p:nvPr>
            <p:ph type="title"/>
          </p:nvPr>
        </p:nvSpPr>
        <p:spPr/>
        <p:txBody>
          <a:bodyPr/>
          <a:lstStyle/>
          <a:p>
            <a:pPr eaLnBrk="1" hangingPunct="1"/>
            <a:r>
              <a:rPr lang="en-US" smtClean="0"/>
              <a:t>Shading a Paragraph</a:t>
            </a:r>
          </a:p>
        </p:txBody>
      </p:sp>
      <p:pic>
        <p:nvPicPr>
          <p:cNvPr id="27653" name="Content Placeholder 6" descr="CFig1-25.gif"/>
          <p:cNvPicPr>
            <a:picLocks noGrp="1" noChangeAspect="1"/>
          </p:cNvPicPr>
          <p:nvPr>
            <p:ph idx="1"/>
          </p:nvPr>
        </p:nvPicPr>
        <p:blipFill>
          <a:blip r:embed="rId2"/>
          <a:srcRect/>
          <a:stretch>
            <a:fillRect/>
          </a:stretch>
        </p:blipFill>
        <p:spPr>
          <a:xfrm>
            <a:off x="239713" y="1371600"/>
            <a:ext cx="8664575" cy="4865688"/>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a:xfrm>
            <a:off x="152400" y="1371600"/>
            <a:ext cx="8839200" cy="4865688"/>
          </a:xfrm>
        </p:spPr>
        <p:txBody>
          <a:bodyPr/>
          <a:lstStyle/>
          <a:p>
            <a:pPr eaLnBrk="1" hangingPunct="1"/>
            <a:r>
              <a:rPr lang="en-US" smtClean="0"/>
              <a:t>Move the mouse pointer to the left of the first paragraph to be selected until the mouse pointer changes to a right-pointing block arrow</a:t>
            </a:r>
          </a:p>
          <a:p>
            <a:pPr eaLnBrk="1" hangingPunct="1"/>
            <a:r>
              <a:rPr lang="en-US" smtClean="0"/>
              <a:t>Drag downward to select all lines that will be formatted</a:t>
            </a:r>
          </a:p>
        </p:txBody>
      </p:sp>
      <p:sp>
        <p:nvSpPr>
          <p:cNvPr id="2867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867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37675BD-7510-4C63-A22B-6B0B5AB5D19A}" type="slidenum">
              <a:rPr lang="en-US" smtClean="0"/>
              <a:pPr fontAlgn="base">
                <a:spcBef>
                  <a:spcPct val="0"/>
                </a:spcBef>
                <a:spcAft>
                  <a:spcPct val="0"/>
                </a:spcAft>
                <a:defRPr/>
              </a:pPr>
              <a:t>23</a:t>
            </a:fld>
            <a:endParaRPr lang="en-US" smtClean="0"/>
          </a:p>
        </p:txBody>
      </p:sp>
      <p:sp>
        <p:nvSpPr>
          <p:cNvPr id="28677" name="Title 4"/>
          <p:cNvSpPr>
            <a:spLocks noGrp="1"/>
          </p:cNvSpPr>
          <p:nvPr>
            <p:ph type="title"/>
          </p:nvPr>
        </p:nvSpPr>
        <p:spPr/>
        <p:txBody>
          <a:bodyPr/>
          <a:lstStyle/>
          <a:p>
            <a:pPr eaLnBrk="1" hangingPunct="1"/>
            <a:r>
              <a:rPr lang="en-US" smtClean="0"/>
              <a:t>Selecting Multiple Lines</a:t>
            </a:r>
          </a:p>
        </p:txBody>
      </p:sp>
      <p:pic>
        <p:nvPicPr>
          <p:cNvPr id="28678" name="Picture 5" descr="CFig1-27.gif"/>
          <p:cNvPicPr>
            <a:picLocks noChangeAspect="1"/>
          </p:cNvPicPr>
          <p:nvPr/>
        </p:nvPicPr>
        <p:blipFill>
          <a:blip r:embed="rId2"/>
          <a:srcRect/>
          <a:stretch>
            <a:fillRect/>
          </a:stretch>
        </p:blipFill>
        <p:spPr bwMode="auto">
          <a:xfrm>
            <a:off x="1066800" y="4038600"/>
            <a:ext cx="7018338" cy="2185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p:cNvSpPr>
            <a:spLocks noGrp="1"/>
          </p:cNvSpPr>
          <p:nvPr>
            <p:ph idx="1"/>
          </p:nvPr>
        </p:nvSpPr>
        <p:spPr>
          <a:xfrm>
            <a:off x="152400" y="1371600"/>
            <a:ext cx="8839200" cy="4865688"/>
          </a:xfrm>
        </p:spPr>
        <p:txBody>
          <a:bodyPr/>
          <a:lstStyle/>
          <a:p>
            <a:pPr eaLnBrk="1" hangingPunct="1"/>
            <a:r>
              <a:rPr lang="en-US" smtClean="0"/>
              <a:t>Move the mouse pointer to the left of the first paragraph to be selected until the mouse pointer changes to a right-pointing block arrow</a:t>
            </a:r>
          </a:p>
          <a:p>
            <a:pPr eaLnBrk="1" hangingPunct="1"/>
            <a:r>
              <a:rPr lang="en-US" smtClean="0"/>
              <a:t>Drag downward until all paragraphs that will be formatted with a bullet character are selected</a:t>
            </a:r>
          </a:p>
          <a:p>
            <a:pPr eaLnBrk="1" hangingPunct="1"/>
            <a:r>
              <a:rPr lang="en-US" smtClean="0"/>
              <a:t>Click the Bullets button (Home tab | Paragraph group) to place a bullet character at the beginning of each selected paragraph</a:t>
            </a:r>
          </a:p>
        </p:txBody>
      </p:sp>
      <p:sp>
        <p:nvSpPr>
          <p:cNvPr id="2969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2970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DEEB037-8903-4CDA-9189-85838BF1C3D8}" type="slidenum">
              <a:rPr lang="en-US" smtClean="0"/>
              <a:pPr fontAlgn="base">
                <a:spcBef>
                  <a:spcPct val="0"/>
                </a:spcBef>
                <a:spcAft>
                  <a:spcPct val="0"/>
                </a:spcAft>
                <a:defRPr/>
              </a:pPr>
              <a:t>24</a:t>
            </a:fld>
            <a:endParaRPr lang="en-US" smtClean="0"/>
          </a:p>
        </p:txBody>
      </p:sp>
      <p:sp>
        <p:nvSpPr>
          <p:cNvPr id="29701" name="Title 4"/>
          <p:cNvSpPr>
            <a:spLocks noGrp="1"/>
          </p:cNvSpPr>
          <p:nvPr>
            <p:ph type="title"/>
          </p:nvPr>
        </p:nvSpPr>
        <p:spPr/>
        <p:txBody>
          <a:bodyPr/>
          <a:lstStyle/>
          <a:p>
            <a:pPr eaLnBrk="1" hangingPunct="1"/>
            <a:r>
              <a:rPr lang="en-US" smtClean="0"/>
              <a:t>Bulleting a List of Paragraphs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072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1CD38DD-A4C3-4041-9D37-949DA30E4420}" type="slidenum">
              <a:rPr lang="en-US" smtClean="0"/>
              <a:pPr fontAlgn="base">
                <a:spcBef>
                  <a:spcPct val="0"/>
                </a:spcBef>
                <a:spcAft>
                  <a:spcPct val="0"/>
                </a:spcAft>
                <a:defRPr/>
              </a:pPr>
              <a:t>25</a:t>
            </a:fld>
            <a:endParaRPr lang="en-US" smtClean="0"/>
          </a:p>
        </p:txBody>
      </p:sp>
      <p:sp>
        <p:nvSpPr>
          <p:cNvPr id="30724" name="Title 4"/>
          <p:cNvSpPr>
            <a:spLocks noGrp="1"/>
          </p:cNvSpPr>
          <p:nvPr>
            <p:ph type="title"/>
          </p:nvPr>
        </p:nvSpPr>
        <p:spPr/>
        <p:txBody>
          <a:bodyPr/>
          <a:lstStyle/>
          <a:p>
            <a:pPr eaLnBrk="1" hangingPunct="1"/>
            <a:r>
              <a:rPr lang="en-US" smtClean="0"/>
              <a:t>Bulleting a List of Paragraphs</a:t>
            </a:r>
          </a:p>
        </p:txBody>
      </p:sp>
      <p:pic>
        <p:nvPicPr>
          <p:cNvPr id="30725" name="Content Placeholder 6" descr="CFig1-30.gif"/>
          <p:cNvPicPr>
            <a:picLocks noGrp="1" noChangeAspect="1"/>
          </p:cNvPicPr>
          <p:nvPr>
            <p:ph idx="1"/>
          </p:nvPr>
        </p:nvPicPr>
        <p:blipFill>
          <a:blip r:embed="rId2"/>
          <a:srcRect/>
          <a:stretch>
            <a:fillRect/>
          </a:stretch>
        </p:blipFill>
        <p:spPr>
          <a:xfrm>
            <a:off x="585788" y="1371600"/>
            <a:ext cx="7972425" cy="4865688"/>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a:xfrm>
            <a:off x="152400" y="1371600"/>
            <a:ext cx="8839200" cy="4865688"/>
          </a:xfrm>
        </p:spPr>
        <p:txBody>
          <a:bodyPr/>
          <a:lstStyle/>
          <a:p>
            <a:pPr eaLnBrk="1" hangingPunct="1"/>
            <a:r>
              <a:rPr lang="en-US" smtClean="0"/>
              <a:t>Click the Undo button on the Quick Access Toolbar to reverse your most recent action</a:t>
            </a:r>
          </a:p>
          <a:p>
            <a:pPr eaLnBrk="1" hangingPunct="1"/>
            <a:r>
              <a:rPr lang="en-US" smtClean="0"/>
              <a:t>Click the Redo button on the Quick Access Toolbar to reverse your most recent undo</a:t>
            </a:r>
          </a:p>
        </p:txBody>
      </p:sp>
      <p:sp>
        <p:nvSpPr>
          <p:cNvPr id="3174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174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33E5707-2B0C-4DEA-A00B-09A72BBF6050}" type="slidenum">
              <a:rPr lang="en-US" smtClean="0"/>
              <a:pPr fontAlgn="base">
                <a:spcBef>
                  <a:spcPct val="0"/>
                </a:spcBef>
                <a:spcAft>
                  <a:spcPct val="0"/>
                </a:spcAft>
                <a:defRPr/>
              </a:pPr>
              <a:t>26</a:t>
            </a:fld>
            <a:endParaRPr lang="en-US" smtClean="0"/>
          </a:p>
        </p:txBody>
      </p:sp>
      <p:sp>
        <p:nvSpPr>
          <p:cNvPr id="31749" name="Title 4"/>
          <p:cNvSpPr>
            <a:spLocks noGrp="1"/>
          </p:cNvSpPr>
          <p:nvPr>
            <p:ph type="title"/>
          </p:nvPr>
        </p:nvSpPr>
        <p:spPr/>
        <p:txBody>
          <a:bodyPr/>
          <a:lstStyle/>
          <a:p>
            <a:pPr eaLnBrk="1" hangingPunct="1"/>
            <a:r>
              <a:rPr lang="en-US" smtClean="0"/>
              <a:t>Undoing and Redoing an Action</a:t>
            </a:r>
          </a:p>
        </p:txBody>
      </p:sp>
      <p:pic>
        <p:nvPicPr>
          <p:cNvPr id="31750" name="Picture 5" descr="CFig1-31.gif"/>
          <p:cNvPicPr>
            <a:picLocks noChangeAspect="1"/>
          </p:cNvPicPr>
          <p:nvPr/>
        </p:nvPicPr>
        <p:blipFill>
          <a:blip r:embed="rId2"/>
          <a:srcRect/>
          <a:stretch>
            <a:fillRect/>
          </a:stretch>
        </p:blipFill>
        <p:spPr bwMode="auto">
          <a:xfrm>
            <a:off x="2590800" y="3429000"/>
            <a:ext cx="4572000" cy="284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a:xfrm>
            <a:off x="152400" y="1371600"/>
            <a:ext cx="8839200" cy="4865688"/>
          </a:xfrm>
        </p:spPr>
        <p:txBody>
          <a:bodyPr/>
          <a:lstStyle/>
          <a:p>
            <a:pPr eaLnBrk="1" hangingPunct="1"/>
            <a:r>
              <a:rPr lang="en-US" sz="2800" smtClean="0"/>
              <a:t>Click somewhere in the word to be italicized to position the insertion point in the word to be formatted</a:t>
            </a:r>
          </a:p>
          <a:p>
            <a:pPr eaLnBrk="1" hangingPunct="1"/>
            <a:r>
              <a:rPr lang="en-US" sz="2800" smtClean="0"/>
              <a:t>Click the Italic button (Home tab | Font group) to italicize the word containing the insertion point</a:t>
            </a:r>
          </a:p>
        </p:txBody>
      </p:sp>
      <p:sp>
        <p:nvSpPr>
          <p:cNvPr id="3277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277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27CAE1B5-F23E-4AFC-9358-24DEFEBC616D}" type="slidenum">
              <a:rPr lang="en-US" smtClean="0"/>
              <a:pPr fontAlgn="base">
                <a:spcBef>
                  <a:spcPct val="0"/>
                </a:spcBef>
                <a:spcAft>
                  <a:spcPct val="0"/>
                </a:spcAft>
                <a:defRPr/>
              </a:pPr>
              <a:t>27</a:t>
            </a:fld>
            <a:endParaRPr lang="en-US" smtClean="0"/>
          </a:p>
        </p:txBody>
      </p:sp>
      <p:sp>
        <p:nvSpPr>
          <p:cNvPr id="32773" name="Title 4"/>
          <p:cNvSpPr>
            <a:spLocks noGrp="1"/>
          </p:cNvSpPr>
          <p:nvPr>
            <p:ph type="title"/>
          </p:nvPr>
        </p:nvSpPr>
        <p:spPr/>
        <p:txBody>
          <a:bodyPr/>
          <a:lstStyle/>
          <a:p>
            <a:pPr eaLnBrk="1" hangingPunct="1"/>
            <a:r>
              <a:rPr lang="en-US" smtClean="0"/>
              <a:t>Italicizing Text</a:t>
            </a:r>
          </a:p>
        </p:txBody>
      </p:sp>
      <p:pic>
        <p:nvPicPr>
          <p:cNvPr id="32774" name="Picture 5" descr="CFig1-32.gif"/>
          <p:cNvPicPr>
            <a:picLocks noChangeAspect="1"/>
          </p:cNvPicPr>
          <p:nvPr/>
        </p:nvPicPr>
        <p:blipFill>
          <a:blip r:embed="rId2"/>
          <a:srcRect/>
          <a:stretch>
            <a:fillRect/>
          </a:stretch>
        </p:blipFill>
        <p:spPr bwMode="auto">
          <a:xfrm>
            <a:off x="2209800" y="3352800"/>
            <a:ext cx="4697413" cy="285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p:cNvSpPr>
            <a:spLocks noGrp="1"/>
          </p:cNvSpPr>
          <p:nvPr>
            <p:ph idx="1"/>
          </p:nvPr>
        </p:nvSpPr>
        <p:spPr>
          <a:xfrm>
            <a:off x="152400" y="1371600"/>
            <a:ext cx="8839200" cy="4865688"/>
          </a:xfrm>
        </p:spPr>
        <p:txBody>
          <a:bodyPr/>
          <a:lstStyle/>
          <a:p>
            <a:pPr eaLnBrk="1" hangingPunct="1"/>
            <a:r>
              <a:rPr lang="en-US" smtClean="0"/>
              <a:t>With the insertion point in the word to format, click the Font Color button arrow (Home tab | Font group) to display the Font Color gallery </a:t>
            </a:r>
          </a:p>
          <a:p>
            <a:pPr eaLnBrk="1" hangingPunct="1"/>
            <a:r>
              <a:rPr lang="en-US" smtClean="0"/>
              <a:t>Point to the desired font color to display a live preview of the desired font color</a:t>
            </a:r>
          </a:p>
          <a:p>
            <a:pPr eaLnBrk="1" hangingPunct="1"/>
            <a:r>
              <a:rPr lang="en-US" smtClean="0"/>
              <a:t>Click the font color to change the color of the text</a:t>
            </a:r>
          </a:p>
        </p:txBody>
      </p:sp>
      <p:sp>
        <p:nvSpPr>
          <p:cNvPr id="3379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379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9751C31-24A8-4928-A7D3-0AE0CB8DC8C2}" type="slidenum">
              <a:rPr lang="en-US" smtClean="0"/>
              <a:pPr fontAlgn="base">
                <a:spcBef>
                  <a:spcPct val="0"/>
                </a:spcBef>
                <a:spcAft>
                  <a:spcPct val="0"/>
                </a:spcAft>
                <a:defRPr/>
              </a:pPr>
              <a:t>28</a:t>
            </a:fld>
            <a:endParaRPr lang="en-US" smtClean="0"/>
          </a:p>
        </p:txBody>
      </p:sp>
      <p:sp>
        <p:nvSpPr>
          <p:cNvPr id="33797" name="Title 4"/>
          <p:cNvSpPr>
            <a:spLocks noGrp="1"/>
          </p:cNvSpPr>
          <p:nvPr>
            <p:ph type="title"/>
          </p:nvPr>
        </p:nvSpPr>
        <p:spPr/>
        <p:txBody>
          <a:bodyPr/>
          <a:lstStyle/>
          <a:p>
            <a:pPr eaLnBrk="1" hangingPunct="1"/>
            <a:r>
              <a:rPr lang="en-US" smtClean="0"/>
              <a:t>Coloring Text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481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A99DEFB-70B0-42CD-9A9A-E81690F85CF4}" type="slidenum">
              <a:rPr lang="en-US" smtClean="0"/>
              <a:pPr fontAlgn="base">
                <a:spcBef>
                  <a:spcPct val="0"/>
                </a:spcBef>
                <a:spcAft>
                  <a:spcPct val="0"/>
                </a:spcAft>
                <a:defRPr/>
              </a:pPr>
              <a:t>29</a:t>
            </a:fld>
            <a:endParaRPr lang="en-US" smtClean="0"/>
          </a:p>
        </p:txBody>
      </p:sp>
      <p:sp>
        <p:nvSpPr>
          <p:cNvPr id="34820" name="Title 4"/>
          <p:cNvSpPr>
            <a:spLocks noGrp="1"/>
          </p:cNvSpPr>
          <p:nvPr>
            <p:ph type="title"/>
          </p:nvPr>
        </p:nvSpPr>
        <p:spPr/>
        <p:txBody>
          <a:bodyPr/>
          <a:lstStyle/>
          <a:p>
            <a:pPr eaLnBrk="1" hangingPunct="1"/>
            <a:r>
              <a:rPr lang="en-US" smtClean="0"/>
              <a:t>Coloring Text</a:t>
            </a:r>
          </a:p>
        </p:txBody>
      </p:sp>
      <p:pic>
        <p:nvPicPr>
          <p:cNvPr id="34821" name="Content Placeholder 6" descr="CFig1-34.gif"/>
          <p:cNvPicPr>
            <a:picLocks noGrp="1" noChangeAspect="1"/>
          </p:cNvPicPr>
          <p:nvPr>
            <p:ph idx="1"/>
          </p:nvPr>
        </p:nvPicPr>
        <p:blipFill>
          <a:blip r:embed="rId2"/>
          <a:srcRect/>
          <a:stretch>
            <a:fillRect/>
          </a:stretch>
        </p:blipFill>
        <p:spPr>
          <a:xfrm>
            <a:off x="152400" y="1716088"/>
            <a:ext cx="8839200" cy="4176712"/>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1"/>
          <p:cNvSpPr>
            <a:spLocks noGrp="1"/>
          </p:cNvSpPr>
          <p:nvPr>
            <p:ph idx="1"/>
          </p:nvPr>
        </p:nvSpPr>
        <p:spPr>
          <a:xfrm>
            <a:off x="152400" y="1371600"/>
            <a:ext cx="8839200" cy="4865688"/>
          </a:xfrm>
        </p:spPr>
        <p:txBody>
          <a:bodyPr/>
          <a:lstStyle/>
          <a:p>
            <a:pPr eaLnBrk="1" hangingPunct="1"/>
            <a:r>
              <a:rPr lang="en-US" smtClean="0"/>
              <a:t>Insert digital pictures in a Word document</a:t>
            </a:r>
          </a:p>
          <a:p>
            <a:pPr eaLnBrk="1" hangingPunct="1"/>
            <a:r>
              <a:rPr lang="en-US" smtClean="0"/>
              <a:t>Format pictures</a:t>
            </a:r>
          </a:p>
          <a:p>
            <a:pPr eaLnBrk="1" hangingPunct="1"/>
            <a:r>
              <a:rPr lang="en-US" smtClean="0"/>
              <a:t>Add a page border</a:t>
            </a:r>
          </a:p>
          <a:p>
            <a:pPr eaLnBrk="1" hangingPunct="1"/>
            <a:r>
              <a:rPr lang="en-US" smtClean="0"/>
              <a:t>Correct errors and revise a document</a:t>
            </a:r>
          </a:p>
          <a:p>
            <a:pPr eaLnBrk="1" hangingPunct="1"/>
            <a:r>
              <a:rPr lang="en-US" smtClean="0"/>
              <a:t>Change document properties</a:t>
            </a:r>
          </a:p>
          <a:p>
            <a:pPr eaLnBrk="1" hangingPunct="1"/>
            <a:r>
              <a:rPr lang="en-US" smtClean="0"/>
              <a:t>Print a document</a:t>
            </a:r>
          </a:p>
        </p:txBody>
      </p:sp>
      <p:sp>
        <p:nvSpPr>
          <p:cNvPr id="717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717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A84F4BA7-A5AA-4390-A971-99B1F63E250A}" type="slidenum">
              <a:rPr lang="en-US" smtClean="0"/>
              <a:pPr fontAlgn="base">
                <a:spcBef>
                  <a:spcPct val="0"/>
                </a:spcBef>
                <a:spcAft>
                  <a:spcPct val="0"/>
                </a:spcAft>
                <a:defRPr/>
              </a:pPr>
              <a:t>3</a:t>
            </a:fld>
            <a:endParaRPr lang="en-US" smtClean="0"/>
          </a:p>
        </p:txBody>
      </p:sp>
      <p:sp>
        <p:nvSpPr>
          <p:cNvPr id="7173" name="Title 4"/>
          <p:cNvSpPr>
            <a:spLocks noGrp="1"/>
          </p:cNvSpPr>
          <p:nvPr>
            <p:ph type="title"/>
          </p:nvPr>
        </p:nvSpPr>
        <p:spPr/>
        <p:txBody>
          <a:bodyPr/>
          <a:lstStyle/>
          <a:p>
            <a:pPr eaLnBrk="1" hangingPunct="1"/>
            <a:r>
              <a:rPr lang="en-US" smtClean="0"/>
              <a:t>Objectives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a:xfrm>
            <a:off x="152400" y="1371600"/>
            <a:ext cx="8839200" cy="4865688"/>
          </a:xfrm>
        </p:spPr>
        <p:txBody>
          <a:bodyPr/>
          <a:lstStyle/>
          <a:p>
            <a:pPr eaLnBrk="1" hangingPunct="1"/>
            <a:r>
              <a:rPr lang="en-US" smtClean="0"/>
              <a:t>Select the text to format, and then move the mouse pointer into the transparent Mini toolbar, so that it changes to a bright toolbar</a:t>
            </a:r>
          </a:p>
        </p:txBody>
      </p:sp>
      <p:sp>
        <p:nvSpPr>
          <p:cNvPr id="3584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584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3E3F7AF-5A82-47FB-890B-380BA7DEACAD}" type="slidenum">
              <a:rPr lang="en-US" smtClean="0"/>
              <a:pPr fontAlgn="base">
                <a:spcBef>
                  <a:spcPct val="0"/>
                </a:spcBef>
                <a:spcAft>
                  <a:spcPct val="0"/>
                </a:spcAft>
                <a:defRPr/>
              </a:pPr>
              <a:t>30</a:t>
            </a:fld>
            <a:endParaRPr lang="en-US" smtClean="0"/>
          </a:p>
        </p:txBody>
      </p:sp>
      <p:sp>
        <p:nvSpPr>
          <p:cNvPr id="35845" name="Title 4"/>
          <p:cNvSpPr>
            <a:spLocks noGrp="1"/>
          </p:cNvSpPr>
          <p:nvPr>
            <p:ph type="title"/>
          </p:nvPr>
        </p:nvSpPr>
        <p:spPr/>
        <p:txBody>
          <a:bodyPr/>
          <a:lstStyle/>
          <a:p>
            <a:pPr eaLnBrk="1" hangingPunct="1"/>
            <a:r>
              <a:rPr lang="en-US" smtClean="0"/>
              <a:t>Using the Mini Toolbar to Format Text</a:t>
            </a:r>
          </a:p>
        </p:txBody>
      </p:sp>
      <p:pic>
        <p:nvPicPr>
          <p:cNvPr id="35846" name="Picture 5" descr="CFig1-36.gif"/>
          <p:cNvPicPr>
            <a:picLocks noChangeAspect="1"/>
          </p:cNvPicPr>
          <p:nvPr/>
        </p:nvPicPr>
        <p:blipFill>
          <a:blip r:embed="rId2"/>
          <a:srcRect/>
          <a:stretch>
            <a:fillRect/>
          </a:stretch>
        </p:blipFill>
        <p:spPr bwMode="auto">
          <a:xfrm>
            <a:off x="762000" y="3200400"/>
            <a:ext cx="7291388" cy="2655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p:cNvSpPr>
            <a:spLocks noGrp="1"/>
          </p:cNvSpPr>
          <p:nvPr>
            <p:ph idx="1"/>
          </p:nvPr>
        </p:nvSpPr>
        <p:spPr>
          <a:xfrm>
            <a:off x="152400" y="1371600"/>
            <a:ext cx="8839200" cy="4865688"/>
          </a:xfrm>
        </p:spPr>
        <p:txBody>
          <a:bodyPr/>
          <a:lstStyle/>
          <a:p>
            <a:pPr eaLnBrk="1" hangingPunct="1"/>
            <a:r>
              <a:rPr lang="en-US" dirty="0" smtClean="0"/>
              <a:t>With the text selected, click the Underline button (Home tab | Font group) to underline the selected text</a:t>
            </a:r>
          </a:p>
        </p:txBody>
      </p:sp>
      <p:sp>
        <p:nvSpPr>
          <p:cNvPr id="3686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686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E2E9C698-82B2-4F8E-BE7D-371ED6C636A9}" type="slidenum">
              <a:rPr lang="en-US" smtClean="0"/>
              <a:pPr fontAlgn="base">
                <a:spcBef>
                  <a:spcPct val="0"/>
                </a:spcBef>
                <a:spcAft>
                  <a:spcPct val="0"/>
                </a:spcAft>
                <a:defRPr/>
              </a:pPr>
              <a:t>31</a:t>
            </a:fld>
            <a:endParaRPr lang="en-US" smtClean="0"/>
          </a:p>
        </p:txBody>
      </p:sp>
      <p:sp>
        <p:nvSpPr>
          <p:cNvPr id="36869" name="Title 4"/>
          <p:cNvSpPr>
            <a:spLocks noGrp="1"/>
          </p:cNvSpPr>
          <p:nvPr>
            <p:ph type="title"/>
          </p:nvPr>
        </p:nvSpPr>
        <p:spPr/>
        <p:txBody>
          <a:bodyPr/>
          <a:lstStyle/>
          <a:p>
            <a:pPr eaLnBrk="1" hangingPunct="1"/>
            <a:r>
              <a:rPr lang="en-US" smtClean="0"/>
              <a:t>Underlining Text</a:t>
            </a:r>
          </a:p>
        </p:txBody>
      </p:sp>
      <p:pic>
        <p:nvPicPr>
          <p:cNvPr id="36870" name="Picture 5" descr="CFig1-40.gif"/>
          <p:cNvPicPr>
            <a:picLocks noChangeAspect="1"/>
          </p:cNvPicPr>
          <p:nvPr/>
        </p:nvPicPr>
        <p:blipFill>
          <a:blip r:embed="rId2"/>
          <a:srcRect/>
          <a:stretch>
            <a:fillRect/>
          </a:stretch>
        </p:blipFill>
        <p:spPr bwMode="auto">
          <a:xfrm>
            <a:off x="914400" y="2895600"/>
            <a:ext cx="7500938" cy="331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a:xfrm>
            <a:off x="152400" y="1371600"/>
            <a:ext cx="8839200" cy="4865688"/>
          </a:xfrm>
        </p:spPr>
        <p:txBody>
          <a:bodyPr/>
          <a:lstStyle/>
          <a:p>
            <a:pPr eaLnBrk="1" hangingPunct="1"/>
            <a:r>
              <a:rPr lang="en-US" smtClean="0"/>
              <a:t>With the text selected, click the Bold button (Home tab | Font group) to bold the selected text</a:t>
            </a:r>
          </a:p>
        </p:txBody>
      </p:sp>
      <p:sp>
        <p:nvSpPr>
          <p:cNvPr id="3789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789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9E6440B-B5E2-42C3-9312-C8C36827DB9E}" type="slidenum">
              <a:rPr lang="en-US" smtClean="0"/>
              <a:pPr fontAlgn="base">
                <a:spcBef>
                  <a:spcPct val="0"/>
                </a:spcBef>
                <a:spcAft>
                  <a:spcPct val="0"/>
                </a:spcAft>
                <a:defRPr/>
              </a:pPr>
              <a:t>32</a:t>
            </a:fld>
            <a:endParaRPr lang="en-US" smtClean="0"/>
          </a:p>
        </p:txBody>
      </p:sp>
      <p:sp>
        <p:nvSpPr>
          <p:cNvPr id="37893" name="Title 4"/>
          <p:cNvSpPr>
            <a:spLocks noGrp="1"/>
          </p:cNvSpPr>
          <p:nvPr>
            <p:ph type="title"/>
          </p:nvPr>
        </p:nvSpPr>
        <p:spPr/>
        <p:txBody>
          <a:bodyPr/>
          <a:lstStyle/>
          <a:p>
            <a:pPr eaLnBrk="1" hangingPunct="1"/>
            <a:r>
              <a:rPr lang="en-US" smtClean="0"/>
              <a:t>Bolding Text</a:t>
            </a:r>
          </a:p>
        </p:txBody>
      </p:sp>
      <p:pic>
        <p:nvPicPr>
          <p:cNvPr id="37894" name="Picture 5" descr="CFig1-41.gif"/>
          <p:cNvPicPr>
            <a:picLocks noChangeAspect="1"/>
          </p:cNvPicPr>
          <p:nvPr/>
        </p:nvPicPr>
        <p:blipFill>
          <a:blip r:embed="rId2"/>
          <a:srcRect/>
          <a:stretch>
            <a:fillRect/>
          </a:stretch>
        </p:blipFill>
        <p:spPr bwMode="auto">
          <a:xfrm>
            <a:off x="1981200" y="2438400"/>
            <a:ext cx="394335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a:xfrm>
            <a:off x="152400" y="1371600"/>
            <a:ext cx="8839200" cy="4865688"/>
          </a:xfrm>
        </p:spPr>
        <p:txBody>
          <a:bodyPr/>
          <a:lstStyle/>
          <a:p>
            <a:pPr eaLnBrk="1" hangingPunct="1"/>
            <a:r>
              <a:rPr lang="en-US" dirty="0" smtClean="0"/>
              <a:t>Click the Change Styles button (</a:t>
            </a:r>
            <a:r>
              <a:rPr lang="en-US" dirty="0" smtClean="0">
                <a:solidFill>
                  <a:srgbClr val="FF0000"/>
                </a:solidFill>
              </a:rPr>
              <a:t>Home tab | Styles group</a:t>
            </a:r>
            <a:r>
              <a:rPr lang="en-US" dirty="0" smtClean="0"/>
              <a:t>) to display the Change Styles menu </a:t>
            </a:r>
          </a:p>
          <a:p>
            <a:pPr eaLnBrk="1" hangingPunct="1"/>
            <a:r>
              <a:rPr lang="en-US" dirty="0" smtClean="0"/>
              <a:t>Point to </a:t>
            </a:r>
            <a:r>
              <a:rPr lang="en-US" dirty="0" smtClean="0">
                <a:solidFill>
                  <a:srgbClr val="FF0000"/>
                </a:solidFill>
              </a:rPr>
              <a:t>Colors</a:t>
            </a:r>
            <a:r>
              <a:rPr lang="en-US" dirty="0" smtClean="0"/>
              <a:t> on the </a:t>
            </a:r>
            <a:r>
              <a:rPr lang="en-US" dirty="0" smtClean="0">
                <a:solidFill>
                  <a:srgbClr val="FF0000"/>
                </a:solidFill>
              </a:rPr>
              <a:t>Change Styles </a:t>
            </a:r>
            <a:r>
              <a:rPr lang="en-US" dirty="0" smtClean="0"/>
              <a:t>menu to display the Colors gallery</a:t>
            </a:r>
          </a:p>
          <a:p>
            <a:pPr eaLnBrk="1" hangingPunct="1"/>
            <a:r>
              <a:rPr lang="en-US" dirty="0" smtClean="0"/>
              <a:t>Click the desired theme color to change the document theme colors</a:t>
            </a:r>
          </a:p>
        </p:txBody>
      </p:sp>
      <p:sp>
        <p:nvSpPr>
          <p:cNvPr id="3891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891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F49D8AE-6D6D-4487-8491-7207AC7788B1}" type="slidenum">
              <a:rPr lang="en-US" smtClean="0"/>
              <a:pPr fontAlgn="base">
                <a:spcBef>
                  <a:spcPct val="0"/>
                </a:spcBef>
                <a:spcAft>
                  <a:spcPct val="0"/>
                </a:spcAft>
                <a:defRPr/>
              </a:pPr>
              <a:t>33</a:t>
            </a:fld>
            <a:endParaRPr lang="en-US" smtClean="0"/>
          </a:p>
        </p:txBody>
      </p:sp>
      <p:sp>
        <p:nvSpPr>
          <p:cNvPr id="38917" name="Title 4"/>
          <p:cNvSpPr>
            <a:spLocks noGrp="1"/>
          </p:cNvSpPr>
          <p:nvPr>
            <p:ph type="title"/>
          </p:nvPr>
        </p:nvSpPr>
        <p:spPr/>
        <p:txBody>
          <a:bodyPr/>
          <a:lstStyle/>
          <a:p>
            <a:pPr eaLnBrk="1" hangingPunct="1"/>
            <a:r>
              <a:rPr lang="en-US" smtClean="0"/>
              <a:t>Changing Theme Colors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3993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CA5285E-120C-4B30-92FB-4D6424549108}" type="slidenum">
              <a:rPr lang="en-US" smtClean="0"/>
              <a:pPr fontAlgn="base">
                <a:spcBef>
                  <a:spcPct val="0"/>
                </a:spcBef>
                <a:spcAft>
                  <a:spcPct val="0"/>
                </a:spcAft>
                <a:defRPr/>
              </a:pPr>
              <a:t>34</a:t>
            </a:fld>
            <a:endParaRPr lang="en-US" smtClean="0"/>
          </a:p>
        </p:txBody>
      </p:sp>
      <p:sp>
        <p:nvSpPr>
          <p:cNvPr id="39940" name="Title 4"/>
          <p:cNvSpPr>
            <a:spLocks noGrp="1"/>
          </p:cNvSpPr>
          <p:nvPr>
            <p:ph type="title"/>
          </p:nvPr>
        </p:nvSpPr>
        <p:spPr/>
        <p:txBody>
          <a:bodyPr/>
          <a:lstStyle/>
          <a:p>
            <a:pPr eaLnBrk="1" hangingPunct="1"/>
            <a:r>
              <a:rPr lang="en-US" smtClean="0"/>
              <a:t>Changing Theme Colors</a:t>
            </a:r>
          </a:p>
        </p:txBody>
      </p:sp>
      <p:pic>
        <p:nvPicPr>
          <p:cNvPr id="39941" name="Content Placeholder 6" descr="CFig1-43.gif"/>
          <p:cNvPicPr>
            <a:picLocks noGrp="1" noChangeAspect="1"/>
          </p:cNvPicPr>
          <p:nvPr>
            <p:ph idx="1"/>
          </p:nvPr>
        </p:nvPicPr>
        <p:blipFill>
          <a:blip r:embed="rId2"/>
          <a:srcRect/>
          <a:stretch>
            <a:fillRect/>
          </a:stretch>
        </p:blipFill>
        <p:spPr>
          <a:xfrm>
            <a:off x="803275" y="1371600"/>
            <a:ext cx="7537450" cy="4865688"/>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p:cNvSpPr>
            <a:spLocks noGrp="1"/>
          </p:cNvSpPr>
          <p:nvPr>
            <p:ph idx="1"/>
          </p:nvPr>
        </p:nvSpPr>
        <p:spPr>
          <a:xfrm>
            <a:off x="152400" y="1371600"/>
            <a:ext cx="8839200" cy="4865688"/>
          </a:xfrm>
        </p:spPr>
        <p:txBody>
          <a:bodyPr/>
          <a:lstStyle/>
          <a:p>
            <a:pPr eaLnBrk="1" hangingPunct="1"/>
            <a:r>
              <a:rPr lang="en-US" smtClean="0"/>
              <a:t>Position the insertion point where you want to insert the picture</a:t>
            </a:r>
          </a:p>
          <a:p>
            <a:pPr eaLnBrk="1" hangingPunct="1"/>
            <a:r>
              <a:rPr lang="en-US" smtClean="0"/>
              <a:t>Click Insert on the Ribbon to display the Insert tab</a:t>
            </a:r>
          </a:p>
          <a:p>
            <a:pPr eaLnBrk="1" hangingPunct="1"/>
            <a:r>
              <a:rPr lang="en-US" smtClean="0"/>
              <a:t>Navigate to the picture location</a:t>
            </a:r>
          </a:p>
          <a:p>
            <a:pPr eaLnBrk="1" hangingPunct="1"/>
            <a:r>
              <a:rPr lang="en-US" smtClean="0"/>
              <a:t>Select the picture you wish to insert</a:t>
            </a:r>
          </a:p>
          <a:p>
            <a:pPr eaLnBrk="1" hangingPunct="1"/>
            <a:r>
              <a:rPr lang="en-US" smtClean="0"/>
              <a:t>Click the Insert button (Insert Picture dialog box) to insert the picture at the location of the insertion point in the document </a:t>
            </a:r>
          </a:p>
        </p:txBody>
      </p:sp>
      <p:sp>
        <p:nvSpPr>
          <p:cNvPr id="4096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4096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61B295D-03EB-46AA-9820-62A201D7F9FC}" type="slidenum">
              <a:rPr lang="en-US" smtClean="0"/>
              <a:pPr fontAlgn="base">
                <a:spcBef>
                  <a:spcPct val="0"/>
                </a:spcBef>
                <a:spcAft>
                  <a:spcPct val="0"/>
                </a:spcAft>
                <a:defRPr/>
              </a:pPr>
              <a:t>35</a:t>
            </a:fld>
            <a:endParaRPr lang="en-US" smtClean="0"/>
          </a:p>
        </p:txBody>
      </p:sp>
      <p:sp>
        <p:nvSpPr>
          <p:cNvPr id="40965" name="Title 4"/>
          <p:cNvSpPr>
            <a:spLocks noGrp="1"/>
          </p:cNvSpPr>
          <p:nvPr>
            <p:ph type="title"/>
          </p:nvPr>
        </p:nvSpPr>
        <p:spPr/>
        <p:txBody>
          <a:bodyPr/>
          <a:lstStyle/>
          <a:p>
            <a:pPr eaLnBrk="1" hangingPunct="1"/>
            <a:r>
              <a:rPr lang="en-US" smtClean="0"/>
              <a:t>Inserting a Picture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4198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A84AFCA-79D5-4726-8989-1F7D21734873}" type="slidenum">
              <a:rPr lang="en-US" smtClean="0"/>
              <a:pPr fontAlgn="base">
                <a:spcBef>
                  <a:spcPct val="0"/>
                </a:spcBef>
                <a:spcAft>
                  <a:spcPct val="0"/>
                </a:spcAft>
                <a:defRPr/>
              </a:pPr>
              <a:t>36</a:t>
            </a:fld>
            <a:endParaRPr lang="en-US" smtClean="0"/>
          </a:p>
        </p:txBody>
      </p:sp>
      <p:sp>
        <p:nvSpPr>
          <p:cNvPr id="41988" name="Title 4"/>
          <p:cNvSpPr>
            <a:spLocks noGrp="1"/>
          </p:cNvSpPr>
          <p:nvPr>
            <p:ph type="title"/>
          </p:nvPr>
        </p:nvSpPr>
        <p:spPr/>
        <p:txBody>
          <a:bodyPr/>
          <a:lstStyle/>
          <a:p>
            <a:pPr eaLnBrk="1" hangingPunct="1"/>
            <a:r>
              <a:rPr lang="en-US" smtClean="0"/>
              <a:t>Inserting a Picture</a:t>
            </a:r>
          </a:p>
        </p:txBody>
      </p:sp>
      <p:pic>
        <p:nvPicPr>
          <p:cNvPr id="41989" name="Content Placeholder 6" descr="CFig1-45.gif"/>
          <p:cNvPicPr>
            <a:picLocks noGrp="1" noChangeAspect="1"/>
          </p:cNvPicPr>
          <p:nvPr>
            <p:ph idx="1"/>
          </p:nvPr>
        </p:nvPicPr>
        <p:blipFill>
          <a:blip r:embed="rId2"/>
          <a:srcRect/>
          <a:stretch>
            <a:fillRect/>
          </a:stretch>
        </p:blipFill>
        <p:spPr>
          <a:xfrm>
            <a:off x="1047750" y="1371600"/>
            <a:ext cx="7048500" cy="4865688"/>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a:xfrm>
            <a:off x="152400" y="1371600"/>
            <a:ext cx="8839200" cy="4865688"/>
          </a:xfrm>
        </p:spPr>
        <p:txBody>
          <a:bodyPr/>
          <a:lstStyle/>
          <a:p>
            <a:pPr eaLnBrk="1" hangingPunct="1"/>
            <a:r>
              <a:rPr lang="en-US" smtClean="0"/>
              <a:t>Click the Zoom Out or Zoom In button as many times as necessary</a:t>
            </a:r>
          </a:p>
        </p:txBody>
      </p:sp>
      <p:sp>
        <p:nvSpPr>
          <p:cNvPr id="4301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4301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BC0E733-94BA-4D8C-8C47-63FB88AA55C1}" type="slidenum">
              <a:rPr lang="en-US" smtClean="0"/>
              <a:pPr fontAlgn="base">
                <a:spcBef>
                  <a:spcPct val="0"/>
                </a:spcBef>
                <a:spcAft>
                  <a:spcPct val="0"/>
                </a:spcAft>
                <a:defRPr/>
              </a:pPr>
              <a:t>37</a:t>
            </a:fld>
            <a:endParaRPr lang="en-US" smtClean="0"/>
          </a:p>
        </p:txBody>
      </p:sp>
      <p:sp>
        <p:nvSpPr>
          <p:cNvPr id="43013" name="Title 4"/>
          <p:cNvSpPr>
            <a:spLocks noGrp="1"/>
          </p:cNvSpPr>
          <p:nvPr>
            <p:ph type="title"/>
          </p:nvPr>
        </p:nvSpPr>
        <p:spPr/>
        <p:txBody>
          <a:bodyPr/>
          <a:lstStyle/>
          <a:p>
            <a:pPr eaLnBrk="1" hangingPunct="1"/>
            <a:r>
              <a:rPr lang="en-US" smtClean="0"/>
              <a:t>Zooming the Document</a:t>
            </a:r>
          </a:p>
        </p:txBody>
      </p:sp>
      <p:pic>
        <p:nvPicPr>
          <p:cNvPr id="43014" name="Picture 5" descr="CFig1-47.gif"/>
          <p:cNvPicPr>
            <a:picLocks noChangeAspect="1"/>
          </p:cNvPicPr>
          <p:nvPr/>
        </p:nvPicPr>
        <p:blipFill>
          <a:blip r:embed="rId2"/>
          <a:srcRect/>
          <a:stretch>
            <a:fillRect/>
          </a:stretch>
        </p:blipFill>
        <p:spPr bwMode="auto">
          <a:xfrm>
            <a:off x="914400" y="2438400"/>
            <a:ext cx="62484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152400" y="1371600"/>
            <a:ext cx="8839200" cy="4865688"/>
          </a:xfrm>
        </p:spPr>
        <p:txBody>
          <a:bodyPr/>
          <a:lstStyle/>
          <a:p>
            <a:pPr eaLnBrk="1" hangingPunct="1"/>
            <a:r>
              <a:rPr lang="en-US" smtClean="0"/>
              <a:t>Drag one of the sizing handles to increase or decrease the size of the graphic</a:t>
            </a:r>
          </a:p>
        </p:txBody>
      </p:sp>
      <p:sp>
        <p:nvSpPr>
          <p:cNvPr id="4403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4403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C086A02-820B-40D9-BFB8-C63E0926839B}" type="slidenum">
              <a:rPr lang="en-US" smtClean="0"/>
              <a:pPr fontAlgn="base">
                <a:spcBef>
                  <a:spcPct val="0"/>
                </a:spcBef>
                <a:spcAft>
                  <a:spcPct val="0"/>
                </a:spcAft>
                <a:defRPr/>
              </a:pPr>
              <a:t>38</a:t>
            </a:fld>
            <a:endParaRPr lang="en-US" smtClean="0"/>
          </a:p>
        </p:txBody>
      </p:sp>
      <p:sp>
        <p:nvSpPr>
          <p:cNvPr id="44037" name="Title 4"/>
          <p:cNvSpPr>
            <a:spLocks noGrp="1"/>
          </p:cNvSpPr>
          <p:nvPr>
            <p:ph type="title"/>
          </p:nvPr>
        </p:nvSpPr>
        <p:spPr/>
        <p:txBody>
          <a:bodyPr/>
          <a:lstStyle/>
          <a:p>
            <a:pPr eaLnBrk="1" hangingPunct="1"/>
            <a:r>
              <a:rPr lang="en-US" smtClean="0"/>
              <a:t>Resizing a Graphic</a:t>
            </a:r>
          </a:p>
        </p:txBody>
      </p:sp>
      <p:pic>
        <p:nvPicPr>
          <p:cNvPr id="44038" name="Picture 5" descr="CFig1-48.gif"/>
          <p:cNvPicPr>
            <a:picLocks noChangeAspect="1"/>
          </p:cNvPicPr>
          <p:nvPr/>
        </p:nvPicPr>
        <p:blipFill>
          <a:blip r:embed="rId2"/>
          <a:srcRect/>
          <a:stretch>
            <a:fillRect/>
          </a:stretch>
        </p:blipFill>
        <p:spPr bwMode="auto">
          <a:xfrm>
            <a:off x="1219200" y="2362200"/>
            <a:ext cx="5703888" cy="3838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152400" y="1371600"/>
            <a:ext cx="8839200" cy="4865688"/>
          </a:xfrm>
        </p:spPr>
        <p:txBody>
          <a:bodyPr/>
          <a:lstStyle/>
          <a:p>
            <a:pPr eaLnBrk="1" hangingPunct="1"/>
            <a:r>
              <a:rPr lang="en-US" smtClean="0"/>
              <a:t>With the graphic selected, click the Shape Height box (Picture Tools Format tab | Size group) to select the contents in the box and then type the desired height</a:t>
            </a:r>
          </a:p>
          <a:p>
            <a:pPr eaLnBrk="1" hangingPunct="1"/>
            <a:r>
              <a:rPr lang="en-US" smtClean="0"/>
              <a:t>Click the Shape Width box to select the contents in the box, type  the desired width, and then click the picture to apply the settings</a:t>
            </a:r>
          </a:p>
        </p:txBody>
      </p:sp>
      <p:sp>
        <p:nvSpPr>
          <p:cNvPr id="4505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4506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DAFCF16-051A-4340-A639-93F3E44BD0FA}" type="slidenum">
              <a:rPr lang="en-US" smtClean="0"/>
              <a:pPr fontAlgn="base">
                <a:spcBef>
                  <a:spcPct val="0"/>
                </a:spcBef>
                <a:spcAft>
                  <a:spcPct val="0"/>
                </a:spcAft>
                <a:defRPr/>
              </a:pPr>
              <a:t>39</a:t>
            </a:fld>
            <a:endParaRPr lang="en-US" smtClean="0"/>
          </a:p>
        </p:txBody>
      </p:sp>
      <p:sp>
        <p:nvSpPr>
          <p:cNvPr id="45061" name="Title 4"/>
          <p:cNvSpPr>
            <a:spLocks noGrp="1"/>
          </p:cNvSpPr>
          <p:nvPr>
            <p:ph type="title"/>
          </p:nvPr>
        </p:nvSpPr>
        <p:spPr/>
        <p:txBody>
          <a:bodyPr/>
          <a:lstStyle/>
          <a:p>
            <a:pPr eaLnBrk="1" hangingPunct="1"/>
            <a:r>
              <a:rPr lang="en-US" smtClean="0"/>
              <a:t>Resizing a Graphic by Entering Exact Measurements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819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685A29B-CE79-416D-B11E-54D8BE5D1C8C}" type="slidenum">
              <a:rPr lang="en-US" smtClean="0"/>
              <a:pPr fontAlgn="base">
                <a:spcBef>
                  <a:spcPct val="0"/>
                </a:spcBef>
                <a:spcAft>
                  <a:spcPct val="0"/>
                </a:spcAft>
                <a:defRPr/>
              </a:pPr>
              <a:t>4</a:t>
            </a:fld>
            <a:endParaRPr lang="en-US" smtClean="0"/>
          </a:p>
        </p:txBody>
      </p:sp>
      <p:sp>
        <p:nvSpPr>
          <p:cNvPr id="8196" name="Title 4"/>
          <p:cNvSpPr>
            <a:spLocks noGrp="1"/>
          </p:cNvSpPr>
          <p:nvPr>
            <p:ph type="title"/>
          </p:nvPr>
        </p:nvSpPr>
        <p:spPr/>
        <p:txBody>
          <a:bodyPr/>
          <a:lstStyle/>
          <a:p>
            <a:pPr eaLnBrk="1" hangingPunct="1"/>
            <a:r>
              <a:rPr lang="en-US" dirty="0" smtClean="0"/>
              <a:t>Project – Flyer with Pictures</a:t>
            </a:r>
          </a:p>
        </p:txBody>
      </p:sp>
      <p:pic>
        <p:nvPicPr>
          <p:cNvPr id="8197" name="Content Placeholder 7" descr="CFig1-01.gif"/>
          <p:cNvPicPr>
            <a:picLocks noGrp="1" noChangeAspect="1"/>
          </p:cNvPicPr>
          <p:nvPr>
            <p:ph idx="1"/>
          </p:nvPr>
        </p:nvPicPr>
        <p:blipFill>
          <a:blip r:embed="rId2"/>
          <a:srcRect/>
          <a:stretch>
            <a:fillRect/>
          </a:stretch>
        </p:blipFill>
        <p:spPr>
          <a:xfrm>
            <a:off x="1066800" y="914400"/>
            <a:ext cx="7543800" cy="5943600"/>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4608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744FF52-0FDE-4102-8B0E-F7090D039FEA}" type="slidenum">
              <a:rPr lang="en-US" smtClean="0"/>
              <a:pPr fontAlgn="base">
                <a:spcBef>
                  <a:spcPct val="0"/>
                </a:spcBef>
                <a:spcAft>
                  <a:spcPct val="0"/>
                </a:spcAft>
                <a:defRPr/>
              </a:pPr>
              <a:t>40</a:t>
            </a:fld>
            <a:endParaRPr lang="en-US" smtClean="0"/>
          </a:p>
        </p:txBody>
      </p:sp>
      <p:sp>
        <p:nvSpPr>
          <p:cNvPr id="46084" name="Title 4"/>
          <p:cNvSpPr>
            <a:spLocks noGrp="1"/>
          </p:cNvSpPr>
          <p:nvPr>
            <p:ph type="title"/>
          </p:nvPr>
        </p:nvSpPr>
        <p:spPr/>
        <p:txBody>
          <a:bodyPr/>
          <a:lstStyle/>
          <a:p>
            <a:pPr eaLnBrk="1" hangingPunct="1"/>
            <a:r>
              <a:rPr lang="en-US" smtClean="0"/>
              <a:t>Resizing a Graphic by Entering Exact Measurements</a:t>
            </a:r>
          </a:p>
        </p:txBody>
      </p:sp>
      <p:pic>
        <p:nvPicPr>
          <p:cNvPr id="46085" name="Content Placeholder 6" descr="CFig1-51.gif"/>
          <p:cNvPicPr>
            <a:picLocks noGrp="1" noChangeAspect="1"/>
          </p:cNvPicPr>
          <p:nvPr>
            <p:ph idx="1"/>
          </p:nvPr>
        </p:nvPicPr>
        <p:blipFill>
          <a:blip r:embed="rId2"/>
          <a:srcRect/>
          <a:stretch>
            <a:fillRect/>
          </a:stretch>
        </p:blipFill>
        <p:spPr>
          <a:xfrm>
            <a:off x="1800225" y="1371600"/>
            <a:ext cx="5543550" cy="4865688"/>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p:cNvSpPr>
            <a:spLocks noGrp="1"/>
          </p:cNvSpPr>
          <p:nvPr>
            <p:ph idx="1"/>
          </p:nvPr>
        </p:nvSpPr>
        <p:spPr>
          <a:xfrm>
            <a:off x="152400" y="1371600"/>
            <a:ext cx="8839200" cy="4865688"/>
          </a:xfrm>
        </p:spPr>
        <p:txBody>
          <a:bodyPr/>
          <a:lstStyle/>
          <a:p>
            <a:pPr eaLnBrk="1" hangingPunct="1"/>
            <a:r>
              <a:rPr lang="en-US" smtClean="0"/>
              <a:t>With the picture selected, click the desired picture style in the Picture Styles gallery (Picture Tools Format tab | Picture Styles group). Click the More button to display additional picture styles</a:t>
            </a:r>
          </a:p>
        </p:txBody>
      </p:sp>
      <p:sp>
        <p:nvSpPr>
          <p:cNvPr id="4710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4710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B45B8EB-2181-404D-8292-699DC087DB2F}" type="slidenum">
              <a:rPr lang="en-US" smtClean="0"/>
              <a:pPr fontAlgn="base">
                <a:spcBef>
                  <a:spcPct val="0"/>
                </a:spcBef>
                <a:spcAft>
                  <a:spcPct val="0"/>
                </a:spcAft>
                <a:defRPr/>
              </a:pPr>
              <a:t>41</a:t>
            </a:fld>
            <a:endParaRPr lang="en-US" smtClean="0"/>
          </a:p>
        </p:txBody>
      </p:sp>
      <p:sp>
        <p:nvSpPr>
          <p:cNvPr id="47109" name="Title 4"/>
          <p:cNvSpPr>
            <a:spLocks noGrp="1"/>
          </p:cNvSpPr>
          <p:nvPr>
            <p:ph type="title"/>
          </p:nvPr>
        </p:nvSpPr>
        <p:spPr/>
        <p:txBody>
          <a:bodyPr/>
          <a:lstStyle/>
          <a:p>
            <a:pPr eaLnBrk="1" hangingPunct="1"/>
            <a:r>
              <a:rPr lang="en-US" smtClean="0"/>
              <a:t>Applying a Picture Style</a:t>
            </a:r>
          </a:p>
        </p:txBody>
      </p:sp>
      <p:pic>
        <p:nvPicPr>
          <p:cNvPr id="47110" name="Picture 5" descr="CFig1-53.gif"/>
          <p:cNvPicPr>
            <a:picLocks noChangeAspect="1"/>
          </p:cNvPicPr>
          <p:nvPr/>
        </p:nvPicPr>
        <p:blipFill>
          <a:blip r:embed="rId2"/>
          <a:srcRect/>
          <a:stretch>
            <a:fillRect/>
          </a:stretch>
        </p:blipFill>
        <p:spPr bwMode="auto">
          <a:xfrm>
            <a:off x="2362200" y="3352800"/>
            <a:ext cx="3886200" cy="2917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p:cNvSpPr>
            <a:spLocks noGrp="1"/>
          </p:cNvSpPr>
          <p:nvPr>
            <p:ph idx="1"/>
          </p:nvPr>
        </p:nvSpPr>
        <p:spPr>
          <a:xfrm>
            <a:off x="152400" y="1371600"/>
            <a:ext cx="8839200" cy="4865688"/>
          </a:xfrm>
        </p:spPr>
        <p:txBody>
          <a:bodyPr/>
          <a:lstStyle/>
          <a:p>
            <a:pPr eaLnBrk="1" hangingPunct="1"/>
            <a:r>
              <a:rPr lang="en-US" smtClean="0"/>
              <a:t>Click the Picture Effects button (Picture Tools Format tab | Picture Styles group) to display the Picture Effects menu </a:t>
            </a:r>
          </a:p>
          <a:p>
            <a:pPr eaLnBrk="1" hangingPunct="1"/>
            <a:r>
              <a:rPr lang="en-US" smtClean="0"/>
              <a:t>Point to the desired picture effect type</a:t>
            </a:r>
          </a:p>
          <a:p>
            <a:pPr eaLnBrk="1" hangingPunct="1"/>
            <a:r>
              <a:rPr lang="en-US" smtClean="0"/>
              <a:t>Click the desired picture effect in the gallery to apply the selected picture effect</a:t>
            </a:r>
          </a:p>
        </p:txBody>
      </p:sp>
      <p:sp>
        <p:nvSpPr>
          <p:cNvPr id="4813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4813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042C77C-79D6-4B88-82FF-462C37DE9B59}" type="slidenum">
              <a:rPr lang="en-US" smtClean="0"/>
              <a:pPr fontAlgn="base">
                <a:spcBef>
                  <a:spcPct val="0"/>
                </a:spcBef>
                <a:spcAft>
                  <a:spcPct val="0"/>
                </a:spcAft>
                <a:defRPr/>
              </a:pPr>
              <a:t>42</a:t>
            </a:fld>
            <a:endParaRPr lang="en-US" smtClean="0"/>
          </a:p>
        </p:txBody>
      </p:sp>
      <p:sp>
        <p:nvSpPr>
          <p:cNvPr id="48133" name="Title 4"/>
          <p:cNvSpPr>
            <a:spLocks noGrp="1"/>
          </p:cNvSpPr>
          <p:nvPr>
            <p:ph type="title"/>
          </p:nvPr>
        </p:nvSpPr>
        <p:spPr/>
        <p:txBody>
          <a:bodyPr/>
          <a:lstStyle/>
          <a:p>
            <a:pPr eaLnBrk="1" hangingPunct="1"/>
            <a:r>
              <a:rPr lang="en-US" smtClean="0"/>
              <a:t>Applying Picture Effects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4915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40F0CB4-C809-48D5-B476-AAE94916BF4A}" type="slidenum">
              <a:rPr lang="en-US" smtClean="0"/>
              <a:pPr fontAlgn="base">
                <a:spcBef>
                  <a:spcPct val="0"/>
                </a:spcBef>
                <a:spcAft>
                  <a:spcPct val="0"/>
                </a:spcAft>
                <a:defRPr/>
              </a:pPr>
              <a:t>43</a:t>
            </a:fld>
            <a:endParaRPr lang="en-US" smtClean="0"/>
          </a:p>
        </p:txBody>
      </p:sp>
      <p:sp>
        <p:nvSpPr>
          <p:cNvPr id="49156" name="Title 4"/>
          <p:cNvSpPr>
            <a:spLocks noGrp="1"/>
          </p:cNvSpPr>
          <p:nvPr>
            <p:ph type="title"/>
          </p:nvPr>
        </p:nvSpPr>
        <p:spPr/>
        <p:txBody>
          <a:bodyPr/>
          <a:lstStyle/>
          <a:p>
            <a:pPr eaLnBrk="1" hangingPunct="1"/>
            <a:r>
              <a:rPr lang="en-US" smtClean="0"/>
              <a:t>Applying Picture Effects</a:t>
            </a:r>
          </a:p>
        </p:txBody>
      </p:sp>
      <p:pic>
        <p:nvPicPr>
          <p:cNvPr id="49157" name="Content Placeholder 6" descr="CFig1-54.gif"/>
          <p:cNvPicPr>
            <a:picLocks noGrp="1" noChangeAspect="1"/>
          </p:cNvPicPr>
          <p:nvPr>
            <p:ph idx="1"/>
          </p:nvPr>
        </p:nvPicPr>
        <p:blipFill>
          <a:blip r:embed="rId2"/>
          <a:srcRect/>
          <a:stretch>
            <a:fillRect/>
          </a:stretch>
        </p:blipFill>
        <p:spPr>
          <a:xfrm>
            <a:off x="1489075" y="1371600"/>
            <a:ext cx="6165850" cy="4865688"/>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1"/>
          <p:cNvSpPr>
            <a:spLocks noGrp="1"/>
          </p:cNvSpPr>
          <p:nvPr>
            <p:ph idx="1"/>
          </p:nvPr>
        </p:nvSpPr>
        <p:spPr>
          <a:xfrm>
            <a:off x="152400" y="1371600"/>
            <a:ext cx="8839200" cy="4865688"/>
          </a:xfrm>
        </p:spPr>
        <p:txBody>
          <a:bodyPr/>
          <a:lstStyle/>
          <a:p>
            <a:pPr eaLnBrk="1" hangingPunct="1"/>
            <a:r>
              <a:rPr lang="en-US" smtClean="0"/>
              <a:t>Click View on the Ribbon to display the View tab</a:t>
            </a:r>
          </a:p>
          <a:p>
            <a:pPr eaLnBrk="1" hangingPunct="1"/>
            <a:r>
              <a:rPr lang="en-US" smtClean="0"/>
              <a:t>Click the One Page button (View tab | Zoom group) to display the entire page in the document window as large as possible</a:t>
            </a:r>
          </a:p>
        </p:txBody>
      </p:sp>
      <p:sp>
        <p:nvSpPr>
          <p:cNvPr id="5017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018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139886C-23F1-4E83-86FC-4B990FDDB6D4}" type="slidenum">
              <a:rPr lang="en-US" smtClean="0"/>
              <a:pPr fontAlgn="base">
                <a:spcBef>
                  <a:spcPct val="0"/>
                </a:spcBef>
                <a:spcAft>
                  <a:spcPct val="0"/>
                </a:spcAft>
                <a:defRPr/>
              </a:pPr>
              <a:t>44</a:t>
            </a:fld>
            <a:endParaRPr lang="en-US" smtClean="0"/>
          </a:p>
        </p:txBody>
      </p:sp>
      <p:sp>
        <p:nvSpPr>
          <p:cNvPr id="50181" name="Title 4"/>
          <p:cNvSpPr>
            <a:spLocks noGrp="1"/>
          </p:cNvSpPr>
          <p:nvPr>
            <p:ph type="title"/>
          </p:nvPr>
        </p:nvSpPr>
        <p:spPr/>
        <p:txBody>
          <a:bodyPr/>
          <a:lstStyle/>
          <a:p>
            <a:pPr eaLnBrk="1" hangingPunct="1"/>
            <a:r>
              <a:rPr lang="en-US" smtClean="0"/>
              <a:t>Viewing One Page</a:t>
            </a:r>
          </a:p>
        </p:txBody>
      </p:sp>
      <p:pic>
        <p:nvPicPr>
          <p:cNvPr id="50182" name="Picture 5" descr="CFig1-57.gif"/>
          <p:cNvPicPr>
            <a:picLocks noChangeAspect="1"/>
          </p:cNvPicPr>
          <p:nvPr/>
        </p:nvPicPr>
        <p:blipFill>
          <a:blip r:embed="rId2"/>
          <a:srcRect/>
          <a:stretch>
            <a:fillRect/>
          </a:stretch>
        </p:blipFill>
        <p:spPr bwMode="auto">
          <a:xfrm>
            <a:off x="2438400" y="3429000"/>
            <a:ext cx="3686175"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p:cNvSpPr>
            <a:spLocks noGrp="1"/>
          </p:cNvSpPr>
          <p:nvPr>
            <p:ph idx="1"/>
          </p:nvPr>
        </p:nvSpPr>
        <p:spPr>
          <a:xfrm>
            <a:off x="152400" y="1371600"/>
            <a:ext cx="8839200" cy="4865688"/>
          </a:xfrm>
        </p:spPr>
        <p:txBody>
          <a:bodyPr/>
          <a:lstStyle/>
          <a:p>
            <a:pPr eaLnBrk="1" hangingPunct="1"/>
            <a:r>
              <a:rPr lang="en-US" smtClean="0"/>
              <a:t>Click Page Layout on the Ribbon to display the Page Layout tab</a:t>
            </a:r>
          </a:p>
          <a:p>
            <a:pPr eaLnBrk="1" hangingPunct="1"/>
            <a:r>
              <a:rPr lang="en-US" smtClean="0"/>
              <a:t>Click the Page Borders button (Page Layout tab | Page Background group) to display the Borders and Shading dialog box</a:t>
            </a:r>
          </a:p>
        </p:txBody>
      </p:sp>
      <p:sp>
        <p:nvSpPr>
          <p:cNvPr id="5120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120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9222E90-FB69-4135-A1EA-FEC25F56779E}" type="slidenum">
              <a:rPr lang="en-US" smtClean="0"/>
              <a:pPr fontAlgn="base">
                <a:spcBef>
                  <a:spcPct val="0"/>
                </a:spcBef>
                <a:spcAft>
                  <a:spcPct val="0"/>
                </a:spcAft>
                <a:defRPr/>
              </a:pPr>
              <a:t>45</a:t>
            </a:fld>
            <a:endParaRPr lang="en-US" smtClean="0"/>
          </a:p>
        </p:txBody>
      </p:sp>
      <p:sp>
        <p:nvSpPr>
          <p:cNvPr id="51205" name="Title 4"/>
          <p:cNvSpPr>
            <a:spLocks noGrp="1"/>
          </p:cNvSpPr>
          <p:nvPr>
            <p:ph type="title"/>
          </p:nvPr>
        </p:nvSpPr>
        <p:spPr/>
        <p:txBody>
          <a:bodyPr/>
          <a:lstStyle/>
          <a:p>
            <a:pPr eaLnBrk="1" hangingPunct="1"/>
            <a:r>
              <a:rPr lang="en-US" smtClean="0"/>
              <a:t>Adding a Page Border</a:t>
            </a:r>
          </a:p>
        </p:txBody>
      </p:sp>
      <p:pic>
        <p:nvPicPr>
          <p:cNvPr id="51206" name="Picture 5" descr="CFig1-60.gif"/>
          <p:cNvPicPr>
            <a:picLocks noChangeAspect="1"/>
          </p:cNvPicPr>
          <p:nvPr/>
        </p:nvPicPr>
        <p:blipFill>
          <a:blip r:embed="rId2"/>
          <a:srcRect/>
          <a:stretch>
            <a:fillRect/>
          </a:stretch>
        </p:blipFill>
        <p:spPr bwMode="auto">
          <a:xfrm>
            <a:off x="4876800" y="3505200"/>
            <a:ext cx="334645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p:cNvSpPr>
            <a:spLocks noGrp="1"/>
          </p:cNvSpPr>
          <p:nvPr>
            <p:ph idx="1"/>
          </p:nvPr>
        </p:nvSpPr>
        <p:spPr>
          <a:xfrm>
            <a:off x="152400" y="1371600"/>
            <a:ext cx="8839200" cy="4865688"/>
          </a:xfrm>
        </p:spPr>
        <p:txBody>
          <a:bodyPr/>
          <a:lstStyle/>
          <a:p>
            <a:pPr eaLnBrk="1" hangingPunct="1"/>
            <a:r>
              <a:rPr lang="en-US" smtClean="0"/>
              <a:t>Click Page Layout on the Ribbon to display the Page Layout tab </a:t>
            </a:r>
          </a:p>
          <a:p>
            <a:pPr eaLnBrk="1" hangingPunct="1"/>
            <a:r>
              <a:rPr lang="en-US" smtClean="0"/>
              <a:t>Position the insertion point in the paragraph to be adjusted </a:t>
            </a:r>
          </a:p>
          <a:p>
            <a:pPr eaLnBrk="1" hangingPunct="1"/>
            <a:r>
              <a:rPr lang="en-US" smtClean="0"/>
              <a:t>Change the values in the Spacing Before and Spacing After boxes</a:t>
            </a:r>
          </a:p>
        </p:txBody>
      </p:sp>
      <p:sp>
        <p:nvSpPr>
          <p:cNvPr id="5222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222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0EDFFA2-64D8-42CD-9974-6A0F9AB624DE}" type="slidenum">
              <a:rPr lang="en-US" smtClean="0"/>
              <a:pPr fontAlgn="base">
                <a:spcBef>
                  <a:spcPct val="0"/>
                </a:spcBef>
                <a:spcAft>
                  <a:spcPct val="0"/>
                </a:spcAft>
                <a:defRPr/>
              </a:pPr>
              <a:t>46</a:t>
            </a:fld>
            <a:endParaRPr lang="en-US" smtClean="0"/>
          </a:p>
        </p:txBody>
      </p:sp>
      <p:sp>
        <p:nvSpPr>
          <p:cNvPr id="52229" name="Title 4"/>
          <p:cNvSpPr>
            <a:spLocks noGrp="1"/>
          </p:cNvSpPr>
          <p:nvPr>
            <p:ph type="title"/>
          </p:nvPr>
        </p:nvSpPr>
        <p:spPr/>
        <p:txBody>
          <a:bodyPr/>
          <a:lstStyle/>
          <a:p>
            <a:pPr eaLnBrk="1" hangingPunct="1"/>
            <a:r>
              <a:rPr lang="en-US" smtClean="0"/>
              <a:t>Changing Spacing Before and After a Paragraph</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325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0A90AA2-9E1C-486B-A5FC-3649F8423A01}" type="slidenum">
              <a:rPr lang="en-US" smtClean="0"/>
              <a:pPr fontAlgn="base">
                <a:spcBef>
                  <a:spcPct val="0"/>
                </a:spcBef>
                <a:spcAft>
                  <a:spcPct val="0"/>
                </a:spcAft>
                <a:defRPr/>
              </a:pPr>
              <a:t>47</a:t>
            </a:fld>
            <a:endParaRPr lang="en-US" smtClean="0"/>
          </a:p>
        </p:txBody>
      </p:sp>
      <p:sp>
        <p:nvSpPr>
          <p:cNvPr id="53252" name="Title 4"/>
          <p:cNvSpPr>
            <a:spLocks noGrp="1"/>
          </p:cNvSpPr>
          <p:nvPr>
            <p:ph type="title"/>
          </p:nvPr>
        </p:nvSpPr>
        <p:spPr/>
        <p:txBody>
          <a:bodyPr/>
          <a:lstStyle/>
          <a:p>
            <a:pPr eaLnBrk="1" hangingPunct="1"/>
            <a:r>
              <a:rPr lang="en-US" smtClean="0"/>
              <a:t>Changing Spacing Before and After a Paragraph</a:t>
            </a:r>
          </a:p>
        </p:txBody>
      </p:sp>
      <p:pic>
        <p:nvPicPr>
          <p:cNvPr id="53253" name="Content Placeholder 6" descr="CFig1-62.gif"/>
          <p:cNvPicPr>
            <a:picLocks noGrp="1" noChangeAspect="1"/>
          </p:cNvPicPr>
          <p:nvPr>
            <p:ph idx="1"/>
          </p:nvPr>
        </p:nvPicPr>
        <p:blipFill>
          <a:blip r:embed="rId2"/>
          <a:srcRect/>
          <a:stretch>
            <a:fillRect/>
          </a:stretch>
        </p:blipFill>
        <p:spPr>
          <a:xfrm>
            <a:off x="1404938" y="1371600"/>
            <a:ext cx="6334125" cy="4865688"/>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p:cNvSpPr>
            <a:spLocks noGrp="1"/>
          </p:cNvSpPr>
          <p:nvPr>
            <p:ph idx="1"/>
          </p:nvPr>
        </p:nvSpPr>
        <p:spPr>
          <a:xfrm>
            <a:off x="152400" y="1371600"/>
            <a:ext cx="8839200" cy="4865688"/>
          </a:xfrm>
        </p:spPr>
        <p:txBody>
          <a:bodyPr/>
          <a:lstStyle/>
          <a:p>
            <a:pPr eaLnBrk="1" hangingPunct="1"/>
            <a:r>
              <a:rPr lang="en-US" smtClean="0"/>
              <a:t>Select the text to be deleted</a:t>
            </a:r>
          </a:p>
          <a:p>
            <a:pPr eaLnBrk="1" hangingPunct="1"/>
            <a:r>
              <a:rPr lang="en-US" smtClean="0"/>
              <a:t>With the text selected, press the DELETE key to delete the selected text</a:t>
            </a:r>
          </a:p>
        </p:txBody>
      </p:sp>
      <p:sp>
        <p:nvSpPr>
          <p:cNvPr id="5427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427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7E95B2B-F7F6-4BD4-8E8F-F3580947CFE2}" type="slidenum">
              <a:rPr lang="en-US" smtClean="0"/>
              <a:pPr fontAlgn="base">
                <a:spcBef>
                  <a:spcPct val="0"/>
                </a:spcBef>
                <a:spcAft>
                  <a:spcPct val="0"/>
                </a:spcAft>
                <a:defRPr/>
              </a:pPr>
              <a:t>48</a:t>
            </a:fld>
            <a:endParaRPr lang="en-US" smtClean="0"/>
          </a:p>
        </p:txBody>
      </p:sp>
      <p:sp>
        <p:nvSpPr>
          <p:cNvPr id="54277" name="Title 4"/>
          <p:cNvSpPr>
            <a:spLocks noGrp="1"/>
          </p:cNvSpPr>
          <p:nvPr>
            <p:ph type="title"/>
          </p:nvPr>
        </p:nvSpPr>
        <p:spPr/>
        <p:txBody>
          <a:bodyPr/>
          <a:lstStyle/>
          <a:p>
            <a:pPr eaLnBrk="1" hangingPunct="1"/>
            <a:r>
              <a:rPr lang="en-US" smtClean="0"/>
              <a:t>Deleting Text</a:t>
            </a:r>
          </a:p>
        </p:txBody>
      </p:sp>
      <p:pic>
        <p:nvPicPr>
          <p:cNvPr id="54278" name="Picture 5" descr="CFig1-65.gif"/>
          <p:cNvPicPr>
            <a:picLocks noChangeAspect="1"/>
          </p:cNvPicPr>
          <p:nvPr/>
        </p:nvPicPr>
        <p:blipFill>
          <a:blip r:embed="rId2"/>
          <a:srcRect/>
          <a:stretch>
            <a:fillRect/>
          </a:stretch>
        </p:blipFill>
        <p:spPr bwMode="auto">
          <a:xfrm>
            <a:off x="609600" y="3352800"/>
            <a:ext cx="7848600" cy="2162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p:cNvSpPr>
            <a:spLocks noGrp="1"/>
          </p:cNvSpPr>
          <p:nvPr>
            <p:ph idx="1"/>
          </p:nvPr>
        </p:nvSpPr>
        <p:spPr>
          <a:xfrm>
            <a:off x="152400" y="1371600"/>
            <a:ext cx="8839200" cy="4865688"/>
          </a:xfrm>
        </p:spPr>
        <p:txBody>
          <a:bodyPr/>
          <a:lstStyle/>
          <a:p>
            <a:pPr eaLnBrk="1" hangingPunct="1"/>
            <a:r>
              <a:rPr lang="en-US" smtClean="0"/>
              <a:t>Select the text to be moved </a:t>
            </a:r>
          </a:p>
          <a:p>
            <a:pPr eaLnBrk="1" hangingPunct="1"/>
            <a:r>
              <a:rPr lang="en-US" smtClean="0"/>
              <a:t>With the mouse pointer in the selected text, press and hold down the mouse button, which displays a dotted insertion point and a small dotted box with the mouse pointer</a:t>
            </a:r>
          </a:p>
          <a:p>
            <a:pPr eaLnBrk="1" hangingPunct="1"/>
            <a:r>
              <a:rPr lang="en-US" smtClean="0"/>
              <a:t>Drag the dotted insertion point to the location where the selected text is to be moved</a:t>
            </a:r>
          </a:p>
          <a:p>
            <a:pPr eaLnBrk="1" hangingPunct="1"/>
            <a:r>
              <a:rPr lang="en-US" smtClean="0"/>
              <a:t>Release the mouse button to move the selected text to the location of the dotted insertion point </a:t>
            </a:r>
          </a:p>
        </p:txBody>
      </p:sp>
      <p:sp>
        <p:nvSpPr>
          <p:cNvPr id="5529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530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78962BB-1981-4AB2-B864-BE1F343DD02A}" type="slidenum">
              <a:rPr lang="en-US" smtClean="0"/>
              <a:pPr fontAlgn="base">
                <a:spcBef>
                  <a:spcPct val="0"/>
                </a:spcBef>
                <a:spcAft>
                  <a:spcPct val="0"/>
                </a:spcAft>
                <a:defRPr/>
              </a:pPr>
              <a:t>49</a:t>
            </a:fld>
            <a:endParaRPr lang="en-US" smtClean="0"/>
          </a:p>
        </p:txBody>
      </p:sp>
      <p:sp>
        <p:nvSpPr>
          <p:cNvPr id="55301" name="Title 4"/>
          <p:cNvSpPr>
            <a:spLocks noGrp="1"/>
          </p:cNvSpPr>
          <p:nvPr>
            <p:ph type="title"/>
          </p:nvPr>
        </p:nvSpPr>
        <p:spPr/>
        <p:txBody>
          <a:bodyPr/>
          <a:lstStyle/>
          <a:p>
            <a:pPr eaLnBrk="1" hangingPunct="1"/>
            <a:r>
              <a:rPr lang="en-US" smtClean="0"/>
              <a:t>Moving Text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152400" y="1371600"/>
            <a:ext cx="8839200" cy="4865688"/>
          </a:xfrm>
        </p:spPr>
        <p:txBody>
          <a:bodyPr/>
          <a:lstStyle/>
          <a:p>
            <a:pPr eaLnBrk="1" hangingPunct="1"/>
            <a:r>
              <a:rPr lang="en-US" smtClean="0"/>
              <a:t>Type the text in the Word document</a:t>
            </a:r>
          </a:p>
          <a:p>
            <a:pPr eaLnBrk="1" hangingPunct="1"/>
            <a:r>
              <a:rPr lang="en-US" smtClean="0"/>
              <a:t>To move the insertion point to the beginning of the next line, press the ENTER key</a:t>
            </a:r>
          </a:p>
        </p:txBody>
      </p:sp>
      <p:sp>
        <p:nvSpPr>
          <p:cNvPr id="1024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024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FC45EB7-2B55-4F50-9948-2F2718E74ECF}" type="slidenum">
              <a:rPr lang="en-US" smtClean="0"/>
              <a:pPr fontAlgn="base">
                <a:spcBef>
                  <a:spcPct val="0"/>
                </a:spcBef>
                <a:spcAft>
                  <a:spcPct val="0"/>
                </a:spcAft>
                <a:defRPr/>
              </a:pPr>
              <a:t>5</a:t>
            </a:fld>
            <a:endParaRPr lang="en-US" smtClean="0"/>
          </a:p>
        </p:txBody>
      </p:sp>
      <p:sp>
        <p:nvSpPr>
          <p:cNvPr id="10245" name="Title 4"/>
          <p:cNvSpPr>
            <a:spLocks noGrp="1"/>
          </p:cNvSpPr>
          <p:nvPr>
            <p:ph type="title"/>
          </p:nvPr>
        </p:nvSpPr>
        <p:spPr/>
        <p:txBody>
          <a:bodyPr/>
          <a:lstStyle/>
          <a:p>
            <a:pPr eaLnBrk="1" hangingPunct="1"/>
            <a:r>
              <a:rPr lang="en-US" smtClean="0"/>
              <a:t>Entering Text</a:t>
            </a:r>
          </a:p>
        </p:txBody>
      </p:sp>
      <p:pic>
        <p:nvPicPr>
          <p:cNvPr id="10246" name="Picture 5" descr="CFig1-03.gif"/>
          <p:cNvPicPr>
            <a:picLocks noChangeAspect="1"/>
          </p:cNvPicPr>
          <p:nvPr/>
        </p:nvPicPr>
        <p:blipFill>
          <a:blip r:embed="rId2"/>
          <a:srcRect/>
          <a:stretch>
            <a:fillRect/>
          </a:stretch>
        </p:blipFill>
        <p:spPr bwMode="auto">
          <a:xfrm>
            <a:off x="1447800" y="3276600"/>
            <a:ext cx="6153150" cy="2668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632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A85BE786-F3C1-40EC-8A91-A851D0122560}" type="slidenum">
              <a:rPr lang="en-US" smtClean="0"/>
              <a:pPr fontAlgn="base">
                <a:spcBef>
                  <a:spcPct val="0"/>
                </a:spcBef>
                <a:spcAft>
                  <a:spcPct val="0"/>
                </a:spcAft>
                <a:defRPr/>
              </a:pPr>
              <a:t>50</a:t>
            </a:fld>
            <a:endParaRPr lang="en-US" smtClean="0"/>
          </a:p>
        </p:txBody>
      </p:sp>
      <p:sp>
        <p:nvSpPr>
          <p:cNvPr id="56324" name="Title 4"/>
          <p:cNvSpPr>
            <a:spLocks noGrp="1"/>
          </p:cNvSpPr>
          <p:nvPr>
            <p:ph type="title"/>
          </p:nvPr>
        </p:nvSpPr>
        <p:spPr/>
        <p:txBody>
          <a:bodyPr/>
          <a:lstStyle/>
          <a:p>
            <a:pPr eaLnBrk="1" hangingPunct="1"/>
            <a:r>
              <a:rPr lang="en-US" smtClean="0"/>
              <a:t>Moving Text</a:t>
            </a:r>
          </a:p>
        </p:txBody>
      </p:sp>
      <p:pic>
        <p:nvPicPr>
          <p:cNvPr id="56325" name="Content Placeholder 6" descr="CFig1-68.gif"/>
          <p:cNvPicPr>
            <a:picLocks noGrp="1" noChangeAspect="1"/>
          </p:cNvPicPr>
          <p:nvPr>
            <p:ph idx="1"/>
          </p:nvPr>
        </p:nvPicPr>
        <p:blipFill>
          <a:blip r:embed="rId2"/>
          <a:srcRect/>
          <a:stretch>
            <a:fillRect/>
          </a:stretch>
        </p:blipFill>
        <p:spPr>
          <a:xfrm>
            <a:off x="1587500" y="1371600"/>
            <a:ext cx="5969000" cy="4865688"/>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lnSpcReduction="10000"/>
          </a:bodyPr>
          <a:lstStyle/>
          <a:p>
            <a:pPr eaLnBrk="1" fontAlgn="auto" hangingPunct="1">
              <a:spcAft>
                <a:spcPts val="0"/>
              </a:spcAft>
              <a:buFont typeface="Arial" pitchFamily="34" charset="0"/>
              <a:buChar char="•"/>
              <a:defRPr/>
            </a:pPr>
            <a:r>
              <a:rPr lang="en-US" dirty="0" smtClean="0"/>
              <a:t>Click </a:t>
            </a:r>
            <a:r>
              <a:rPr lang="en-US" dirty="0"/>
              <a:t>File on the Ribbon to open the Backstage </a:t>
            </a:r>
            <a:r>
              <a:rPr lang="en-US" dirty="0" smtClean="0"/>
              <a:t>view </a:t>
            </a:r>
            <a:endParaRPr lang="en-US" dirty="0"/>
          </a:p>
          <a:p>
            <a:pPr eaLnBrk="1" fontAlgn="auto" hangingPunct="1">
              <a:spcAft>
                <a:spcPts val="0"/>
              </a:spcAft>
              <a:buFont typeface="Arial" pitchFamily="34" charset="0"/>
              <a:buChar char="•"/>
              <a:defRPr/>
            </a:pPr>
            <a:r>
              <a:rPr lang="en-US" dirty="0"/>
              <a:t>If necessary, click </a:t>
            </a:r>
            <a:r>
              <a:rPr lang="en-US" dirty="0" smtClean="0"/>
              <a:t>the</a:t>
            </a:r>
            <a:r>
              <a:rPr lang="en-US" b="1" dirty="0" smtClean="0"/>
              <a:t> </a:t>
            </a:r>
            <a:r>
              <a:rPr lang="en-US" dirty="0"/>
              <a:t>Info tab to display the Info gallery </a:t>
            </a:r>
            <a:endParaRPr lang="en-US" dirty="0" smtClean="0"/>
          </a:p>
          <a:p>
            <a:pPr eaLnBrk="1" fontAlgn="auto" hangingPunct="1">
              <a:spcAft>
                <a:spcPts val="0"/>
              </a:spcAft>
              <a:buFont typeface="Arial" pitchFamily="34" charset="0"/>
              <a:buChar char="•"/>
              <a:defRPr/>
            </a:pPr>
            <a:r>
              <a:rPr lang="en-US" dirty="0" smtClean="0"/>
              <a:t>Click </a:t>
            </a:r>
            <a:r>
              <a:rPr lang="en-US" dirty="0"/>
              <a:t>the Properties button in the right pane of the Info gallery to display the Properties </a:t>
            </a:r>
            <a:r>
              <a:rPr lang="en-US" dirty="0" smtClean="0"/>
              <a:t>menu</a:t>
            </a:r>
          </a:p>
          <a:p>
            <a:pPr eaLnBrk="1" fontAlgn="auto" hangingPunct="1">
              <a:spcAft>
                <a:spcPts val="0"/>
              </a:spcAft>
              <a:buFont typeface="Arial" pitchFamily="34" charset="0"/>
              <a:buChar char="•"/>
              <a:defRPr/>
            </a:pPr>
            <a:r>
              <a:rPr lang="en-US" dirty="0" smtClean="0"/>
              <a:t>Click </a:t>
            </a:r>
            <a:r>
              <a:rPr lang="en-US" dirty="0"/>
              <a:t>Show Document Panel on the Properties menu to close the Backstage view and display the Document Information Panel in the Word document window </a:t>
            </a:r>
            <a:r>
              <a:rPr lang="en-US" dirty="0" smtClean="0"/>
              <a:t> </a:t>
            </a:r>
            <a:endParaRPr lang="en-US" dirty="0"/>
          </a:p>
        </p:txBody>
      </p:sp>
      <p:sp>
        <p:nvSpPr>
          <p:cNvPr id="5734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734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9860CE9-A015-4BDF-B2F5-BEE32AB626A3}" type="slidenum">
              <a:rPr lang="en-US" smtClean="0"/>
              <a:pPr fontAlgn="base">
                <a:spcBef>
                  <a:spcPct val="0"/>
                </a:spcBef>
                <a:spcAft>
                  <a:spcPct val="0"/>
                </a:spcAft>
                <a:defRPr/>
              </a:pPr>
              <a:t>51</a:t>
            </a:fld>
            <a:endParaRPr lang="en-US" smtClean="0"/>
          </a:p>
        </p:txBody>
      </p:sp>
      <p:sp>
        <p:nvSpPr>
          <p:cNvPr id="57349" name="Title 4"/>
          <p:cNvSpPr>
            <a:spLocks noGrp="1"/>
          </p:cNvSpPr>
          <p:nvPr>
            <p:ph type="title"/>
          </p:nvPr>
        </p:nvSpPr>
        <p:spPr/>
        <p:txBody>
          <a:bodyPr/>
          <a:lstStyle/>
          <a:p>
            <a:pPr eaLnBrk="1" hangingPunct="1"/>
            <a:r>
              <a:rPr lang="en-US" smtClean="0"/>
              <a:t>Changing Document Properties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p:cNvSpPr>
            <a:spLocks noGrp="1"/>
          </p:cNvSpPr>
          <p:nvPr>
            <p:ph idx="1"/>
          </p:nvPr>
        </p:nvSpPr>
        <p:spPr>
          <a:xfrm>
            <a:off x="152400" y="1371600"/>
            <a:ext cx="8839200" cy="4865688"/>
          </a:xfrm>
        </p:spPr>
        <p:txBody>
          <a:bodyPr/>
          <a:lstStyle/>
          <a:p>
            <a:pPr eaLnBrk="1" hangingPunct="1"/>
            <a:r>
              <a:rPr lang="en-US" smtClean="0"/>
              <a:t>Type the properties in the respective text boxes</a:t>
            </a:r>
          </a:p>
          <a:p>
            <a:pPr eaLnBrk="1" hangingPunct="1"/>
            <a:r>
              <a:rPr lang="en-US" smtClean="0"/>
              <a:t>Click the Close the Document Information Panel button so that the Document Information Panel no longer is displayed</a:t>
            </a:r>
          </a:p>
        </p:txBody>
      </p:sp>
      <p:sp>
        <p:nvSpPr>
          <p:cNvPr id="5837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837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374B76F-7D68-4450-8305-ABBA0914D11B}" type="slidenum">
              <a:rPr lang="en-US" smtClean="0"/>
              <a:pPr fontAlgn="base">
                <a:spcBef>
                  <a:spcPct val="0"/>
                </a:spcBef>
                <a:spcAft>
                  <a:spcPct val="0"/>
                </a:spcAft>
                <a:defRPr/>
              </a:pPr>
              <a:t>52</a:t>
            </a:fld>
            <a:endParaRPr lang="en-US" smtClean="0"/>
          </a:p>
        </p:txBody>
      </p:sp>
      <p:sp>
        <p:nvSpPr>
          <p:cNvPr id="58373" name="Title 4"/>
          <p:cNvSpPr>
            <a:spLocks noGrp="1"/>
          </p:cNvSpPr>
          <p:nvPr>
            <p:ph type="title"/>
          </p:nvPr>
        </p:nvSpPr>
        <p:spPr/>
        <p:txBody>
          <a:bodyPr/>
          <a:lstStyle/>
          <a:p>
            <a:pPr eaLnBrk="1" hangingPunct="1"/>
            <a:r>
              <a:rPr lang="en-US" smtClean="0"/>
              <a:t>Changing Document Properties</a:t>
            </a:r>
          </a:p>
        </p:txBody>
      </p:sp>
      <p:pic>
        <p:nvPicPr>
          <p:cNvPr id="58374" name="Picture 5" descr="CFig1-72.gif"/>
          <p:cNvPicPr>
            <a:picLocks noChangeAspect="1"/>
          </p:cNvPicPr>
          <p:nvPr/>
        </p:nvPicPr>
        <p:blipFill>
          <a:blip r:embed="rId2"/>
          <a:srcRect/>
          <a:stretch>
            <a:fillRect/>
          </a:stretch>
        </p:blipFill>
        <p:spPr bwMode="auto">
          <a:xfrm>
            <a:off x="1066800" y="3581400"/>
            <a:ext cx="6705600" cy="2665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lnSpcReduction="10000"/>
          </a:bodyPr>
          <a:lstStyle/>
          <a:p>
            <a:pPr eaLnBrk="1" fontAlgn="auto" hangingPunct="1">
              <a:spcAft>
                <a:spcPts val="0"/>
              </a:spcAft>
              <a:buFont typeface="Arial" pitchFamily="34" charset="0"/>
              <a:buChar char="•"/>
              <a:defRPr/>
            </a:pPr>
            <a:r>
              <a:rPr lang="en-US" dirty="0" smtClean="0"/>
              <a:t>Click </a:t>
            </a:r>
            <a:r>
              <a:rPr lang="en-US" dirty="0"/>
              <a:t>File on the Ribbon to open the Backstage </a:t>
            </a:r>
            <a:r>
              <a:rPr lang="en-US" dirty="0" smtClean="0"/>
              <a:t>view</a:t>
            </a:r>
          </a:p>
          <a:p>
            <a:pPr eaLnBrk="1" fontAlgn="auto" hangingPunct="1">
              <a:spcAft>
                <a:spcPts val="0"/>
              </a:spcAft>
              <a:buFont typeface="Arial" pitchFamily="34" charset="0"/>
              <a:buChar char="•"/>
              <a:defRPr/>
            </a:pPr>
            <a:r>
              <a:rPr lang="en-US" dirty="0" smtClean="0"/>
              <a:t>Click </a:t>
            </a:r>
            <a:r>
              <a:rPr lang="en-US" dirty="0"/>
              <a:t>the Print tab in the Backstage view to display the Print </a:t>
            </a:r>
            <a:r>
              <a:rPr lang="en-US" dirty="0" smtClean="0"/>
              <a:t>gallery</a:t>
            </a:r>
          </a:p>
          <a:p>
            <a:pPr eaLnBrk="1" fontAlgn="auto" hangingPunct="1">
              <a:spcAft>
                <a:spcPts val="0"/>
              </a:spcAft>
              <a:buFont typeface="Arial" pitchFamily="34" charset="0"/>
              <a:buChar char="•"/>
              <a:defRPr/>
            </a:pPr>
            <a:r>
              <a:rPr lang="en-US" dirty="0" smtClean="0"/>
              <a:t>Verify </a:t>
            </a:r>
            <a:r>
              <a:rPr lang="en-US" dirty="0"/>
              <a:t>the printer name that appears on the Printer Status button will print a hard copy of the document. If necessary, click the Printer Status button to display a list of available printer options and then click the desired printer to change the currently selected printer </a:t>
            </a:r>
          </a:p>
        </p:txBody>
      </p:sp>
      <p:sp>
        <p:nvSpPr>
          <p:cNvPr id="5939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5939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EEBFA924-AEA2-4557-8D5B-6E859313C1DB}" type="slidenum">
              <a:rPr lang="en-US" smtClean="0"/>
              <a:pPr fontAlgn="base">
                <a:spcBef>
                  <a:spcPct val="0"/>
                </a:spcBef>
                <a:spcAft>
                  <a:spcPct val="0"/>
                </a:spcAft>
                <a:defRPr/>
              </a:pPr>
              <a:t>53</a:t>
            </a:fld>
            <a:endParaRPr lang="en-US" smtClean="0"/>
          </a:p>
        </p:txBody>
      </p:sp>
      <p:sp>
        <p:nvSpPr>
          <p:cNvPr id="59397" name="Title 4"/>
          <p:cNvSpPr>
            <a:spLocks noGrp="1"/>
          </p:cNvSpPr>
          <p:nvPr>
            <p:ph type="title"/>
          </p:nvPr>
        </p:nvSpPr>
        <p:spPr/>
        <p:txBody>
          <a:bodyPr/>
          <a:lstStyle/>
          <a:p>
            <a:pPr eaLnBrk="1" hangingPunct="1"/>
            <a:r>
              <a:rPr lang="en-US" smtClean="0"/>
              <a:t>Printing a Document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6041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A99C9BF-6D07-46B7-9B2D-F15FDBA069CD}" type="slidenum">
              <a:rPr lang="en-US" smtClean="0"/>
              <a:pPr fontAlgn="base">
                <a:spcBef>
                  <a:spcPct val="0"/>
                </a:spcBef>
                <a:spcAft>
                  <a:spcPct val="0"/>
                </a:spcAft>
                <a:defRPr/>
              </a:pPr>
              <a:t>54</a:t>
            </a:fld>
            <a:endParaRPr lang="en-US" smtClean="0"/>
          </a:p>
        </p:txBody>
      </p:sp>
      <p:sp>
        <p:nvSpPr>
          <p:cNvPr id="60420" name="Title 4"/>
          <p:cNvSpPr>
            <a:spLocks noGrp="1"/>
          </p:cNvSpPr>
          <p:nvPr>
            <p:ph type="title"/>
          </p:nvPr>
        </p:nvSpPr>
        <p:spPr/>
        <p:txBody>
          <a:bodyPr/>
          <a:lstStyle/>
          <a:p>
            <a:pPr eaLnBrk="1" hangingPunct="1"/>
            <a:r>
              <a:rPr lang="en-US" smtClean="0"/>
              <a:t>Printing a Document</a:t>
            </a:r>
          </a:p>
        </p:txBody>
      </p:sp>
      <p:pic>
        <p:nvPicPr>
          <p:cNvPr id="60421" name="Content Placeholder 6" descr="CFig1-73.gif"/>
          <p:cNvPicPr>
            <a:picLocks noGrp="1" noChangeAspect="1"/>
          </p:cNvPicPr>
          <p:nvPr>
            <p:ph idx="1"/>
          </p:nvPr>
        </p:nvPicPr>
        <p:blipFill>
          <a:blip r:embed="rId2"/>
          <a:srcRect/>
          <a:stretch>
            <a:fillRect/>
          </a:stretch>
        </p:blipFill>
        <p:spPr>
          <a:xfrm>
            <a:off x="1293813" y="1371600"/>
            <a:ext cx="6556375" cy="4865688"/>
          </a:xfr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ctrTitle"/>
          </p:nvPr>
        </p:nvSpPr>
        <p:spPr>
          <a:xfrm>
            <a:off x="457200" y="914400"/>
            <a:ext cx="4587875" cy="2286000"/>
          </a:xfrm>
        </p:spPr>
        <p:txBody>
          <a:bodyPr/>
          <a:lstStyle/>
          <a:p>
            <a:pPr eaLnBrk="1" hangingPunct="1"/>
            <a:r>
              <a:rPr lang="en-US" smtClean="0">
                <a:cs typeface="Arial" charset="0"/>
              </a:rPr>
              <a:t>Microsoft</a:t>
            </a:r>
            <a:br>
              <a:rPr lang="en-US" smtClean="0">
                <a:cs typeface="Arial" charset="0"/>
              </a:rPr>
            </a:br>
            <a:r>
              <a:rPr lang="en-US" smtClean="0">
                <a:cs typeface="Arial" charset="0"/>
              </a:rPr>
              <a:t>Word 2010</a:t>
            </a:r>
          </a:p>
        </p:txBody>
      </p:sp>
      <p:sp>
        <p:nvSpPr>
          <p:cNvPr id="61443" name="Subtitle 2"/>
          <p:cNvSpPr>
            <a:spLocks noGrp="1"/>
          </p:cNvSpPr>
          <p:nvPr>
            <p:ph type="subTitle" idx="1"/>
          </p:nvPr>
        </p:nvSpPr>
        <p:spPr>
          <a:noFill/>
        </p:spPr>
        <p:txBody>
          <a:bodyPr/>
          <a:lstStyle/>
          <a:p>
            <a:pPr eaLnBrk="1" hangingPunct="1"/>
            <a:r>
              <a:rPr lang="en-US" smtClean="0"/>
              <a:t>Chapter 2</a:t>
            </a:r>
            <a:br>
              <a:rPr lang="en-US" smtClean="0"/>
            </a:br>
            <a:endParaRPr lang="en-US" smtClean="0"/>
          </a:p>
          <a:p>
            <a:pPr eaLnBrk="1" hangingPunct="1"/>
            <a:r>
              <a:rPr lang="en-US" smtClean="0"/>
              <a:t>Creating a Research Paper with Citations</a:t>
            </a:r>
            <a:br>
              <a:rPr lang="en-US" smtClean="0"/>
            </a:br>
            <a:r>
              <a:rPr lang="en-US" smtClean="0"/>
              <a:t>and References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3"/>
          <p:cNvSpPr>
            <a:spLocks noGrp="1"/>
          </p:cNvSpPr>
          <p:nvPr>
            <p:ph idx="1"/>
          </p:nvPr>
        </p:nvSpPr>
        <p:spPr>
          <a:xfrm>
            <a:off x="152400" y="1371600"/>
            <a:ext cx="8839200" cy="4865688"/>
          </a:xfrm>
        </p:spPr>
        <p:txBody>
          <a:bodyPr/>
          <a:lstStyle/>
          <a:p>
            <a:pPr eaLnBrk="1" hangingPunct="1"/>
            <a:r>
              <a:rPr lang="en-US" smtClean="0"/>
              <a:t>Describe the MLA documentation style for research papers</a:t>
            </a:r>
          </a:p>
          <a:p>
            <a:pPr eaLnBrk="1" hangingPunct="1"/>
            <a:r>
              <a:rPr lang="en-US" smtClean="0"/>
              <a:t>Change line and paragraph spacing in a document</a:t>
            </a:r>
          </a:p>
          <a:p>
            <a:pPr eaLnBrk="1" hangingPunct="1"/>
            <a:r>
              <a:rPr lang="en-US" smtClean="0"/>
              <a:t>Modify a style</a:t>
            </a:r>
          </a:p>
          <a:p>
            <a:pPr eaLnBrk="1" hangingPunct="1"/>
            <a:r>
              <a:rPr lang="en-US" smtClean="0"/>
              <a:t>Use a header to number pages of a document</a:t>
            </a:r>
          </a:p>
          <a:p>
            <a:pPr eaLnBrk="1" hangingPunct="1"/>
            <a:r>
              <a:rPr lang="en-US" smtClean="0"/>
              <a:t>Apply formatting using shortcut keys</a:t>
            </a:r>
          </a:p>
          <a:p>
            <a:pPr eaLnBrk="1" hangingPunct="1"/>
            <a:r>
              <a:rPr lang="en-US" smtClean="0"/>
              <a:t>Modify paragraph indentation</a:t>
            </a:r>
          </a:p>
          <a:p>
            <a:pPr eaLnBrk="1" hangingPunct="1"/>
            <a:r>
              <a:rPr lang="en-US" smtClean="0"/>
              <a:t>Insert and edit citations and their sources</a:t>
            </a:r>
          </a:p>
        </p:txBody>
      </p:sp>
      <p:sp>
        <p:nvSpPr>
          <p:cNvPr id="62467" name="Title 12"/>
          <p:cNvSpPr>
            <a:spLocks noGrp="1"/>
          </p:cNvSpPr>
          <p:nvPr>
            <p:ph type="title"/>
          </p:nvPr>
        </p:nvSpPr>
        <p:spPr>
          <a:xfrm>
            <a:off x="152400" y="76200"/>
            <a:ext cx="8229600" cy="1219200"/>
          </a:xfrm>
        </p:spPr>
        <p:txBody>
          <a:bodyPr/>
          <a:lstStyle/>
          <a:p>
            <a:pPr eaLnBrk="1" hangingPunct="1"/>
            <a:r>
              <a:rPr lang="en-US" smtClean="0"/>
              <a:t>Objectives</a:t>
            </a:r>
          </a:p>
        </p:txBody>
      </p:sp>
      <p:sp>
        <p:nvSpPr>
          <p:cNvPr id="6148" name="Footer Placeholder 14"/>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6149" name="Slide Number Placeholder 15"/>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D328030A-F9A1-4C69-89B2-32EBF2C2E975}" type="slidenum">
              <a:rPr lang="en-US" smtClean="0"/>
              <a:pPr fontAlgn="base">
                <a:spcBef>
                  <a:spcPct val="0"/>
                </a:spcBef>
                <a:spcAft>
                  <a:spcPct val="0"/>
                </a:spcAft>
                <a:defRPr/>
              </a:pPr>
              <a:t>56</a:t>
            </a:fld>
            <a:endParaRPr lang="en-US"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1"/>
          <p:cNvSpPr>
            <a:spLocks noGrp="1"/>
          </p:cNvSpPr>
          <p:nvPr>
            <p:ph idx="1"/>
          </p:nvPr>
        </p:nvSpPr>
        <p:spPr>
          <a:xfrm>
            <a:off x="152400" y="1371600"/>
            <a:ext cx="8839200" cy="4865688"/>
          </a:xfrm>
        </p:spPr>
        <p:txBody>
          <a:bodyPr/>
          <a:lstStyle/>
          <a:p>
            <a:pPr eaLnBrk="1" hangingPunct="1"/>
            <a:r>
              <a:rPr lang="en-US" smtClean="0"/>
              <a:t>Add a footnote to a document</a:t>
            </a:r>
          </a:p>
          <a:p>
            <a:pPr eaLnBrk="1" hangingPunct="1"/>
            <a:r>
              <a:rPr lang="en-US" smtClean="0"/>
              <a:t>Insert a manual page break</a:t>
            </a:r>
          </a:p>
          <a:p>
            <a:pPr eaLnBrk="1" hangingPunct="1"/>
            <a:r>
              <a:rPr lang="en-US" smtClean="0"/>
              <a:t>Create a bibliographical list of sources</a:t>
            </a:r>
          </a:p>
          <a:p>
            <a:pPr eaLnBrk="1" hangingPunct="1"/>
            <a:r>
              <a:rPr lang="en-US" smtClean="0"/>
              <a:t>Cut, copy, and paste text</a:t>
            </a:r>
          </a:p>
          <a:p>
            <a:pPr eaLnBrk="1" hangingPunct="1"/>
            <a:r>
              <a:rPr lang="en-US" smtClean="0"/>
              <a:t>Find text and replace text</a:t>
            </a:r>
          </a:p>
          <a:p>
            <a:pPr eaLnBrk="1" hangingPunct="1"/>
            <a:r>
              <a:rPr lang="en-US" smtClean="0"/>
              <a:t>Find a synonym</a:t>
            </a:r>
          </a:p>
          <a:p>
            <a:pPr eaLnBrk="1" hangingPunct="1"/>
            <a:r>
              <a:rPr lang="en-US" smtClean="0"/>
              <a:t>Use the Research task pane to look up information</a:t>
            </a:r>
          </a:p>
        </p:txBody>
      </p:sp>
      <p:sp>
        <p:nvSpPr>
          <p:cNvPr id="717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717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E9A64118-7082-4DBC-AD9D-48901DAD192B}" type="slidenum">
              <a:rPr lang="en-US" smtClean="0"/>
              <a:pPr fontAlgn="base">
                <a:spcBef>
                  <a:spcPct val="0"/>
                </a:spcBef>
                <a:spcAft>
                  <a:spcPct val="0"/>
                </a:spcAft>
                <a:defRPr/>
              </a:pPr>
              <a:t>57</a:t>
            </a:fld>
            <a:endParaRPr lang="en-US" smtClean="0"/>
          </a:p>
        </p:txBody>
      </p:sp>
      <p:sp>
        <p:nvSpPr>
          <p:cNvPr id="63493" name="Title 4"/>
          <p:cNvSpPr>
            <a:spLocks noGrp="1"/>
          </p:cNvSpPr>
          <p:nvPr>
            <p:ph type="title"/>
          </p:nvPr>
        </p:nvSpPr>
        <p:spPr/>
        <p:txBody>
          <a:bodyPr/>
          <a:lstStyle/>
          <a:p>
            <a:pPr eaLnBrk="1" hangingPunct="1"/>
            <a:r>
              <a:rPr lang="en-US" smtClean="0"/>
              <a:t>Objectives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819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E2F04682-0823-4B29-9EE6-A3A0D9D9EA61}" type="slidenum">
              <a:rPr lang="en-US" smtClean="0"/>
              <a:pPr fontAlgn="base">
                <a:spcBef>
                  <a:spcPct val="0"/>
                </a:spcBef>
                <a:spcAft>
                  <a:spcPct val="0"/>
                </a:spcAft>
                <a:defRPr/>
              </a:pPr>
              <a:t>58</a:t>
            </a:fld>
            <a:endParaRPr lang="en-US" smtClean="0"/>
          </a:p>
        </p:txBody>
      </p:sp>
      <p:sp>
        <p:nvSpPr>
          <p:cNvPr id="64516" name="Title 4"/>
          <p:cNvSpPr>
            <a:spLocks noGrp="1"/>
          </p:cNvSpPr>
          <p:nvPr>
            <p:ph type="title"/>
          </p:nvPr>
        </p:nvSpPr>
        <p:spPr/>
        <p:txBody>
          <a:bodyPr/>
          <a:lstStyle/>
          <a:p>
            <a:pPr eaLnBrk="1" hangingPunct="1"/>
            <a:r>
              <a:rPr lang="en-US" dirty="0" smtClean="0"/>
              <a:t>Research Paper</a:t>
            </a:r>
          </a:p>
        </p:txBody>
      </p:sp>
      <p:pic>
        <p:nvPicPr>
          <p:cNvPr id="64517" name="Content Placeholder 6" descr="CFig2-01.gif"/>
          <p:cNvPicPr>
            <a:picLocks noGrp="1" noChangeAspect="1"/>
          </p:cNvPicPr>
          <p:nvPr>
            <p:ph idx="1"/>
          </p:nvPr>
        </p:nvPicPr>
        <p:blipFill>
          <a:blip r:embed="rId2"/>
          <a:srcRect/>
          <a:stretch>
            <a:fillRect/>
          </a:stretch>
        </p:blipFill>
        <p:spPr>
          <a:xfrm>
            <a:off x="609600" y="1371600"/>
            <a:ext cx="8000999" cy="4865688"/>
          </a:xfr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p:cNvSpPr>
            <a:spLocks noGrp="1"/>
          </p:cNvSpPr>
          <p:nvPr>
            <p:ph idx="1"/>
          </p:nvPr>
        </p:nvSpPr>
        <p:spPr>
          <a:xfrm>
            <a:off x="152400" y="1371600"/>
            <a:ext cx="8839200" cy="4865688"/>
          </a:xfrm>
        </p:spPr>
        <p:txBody>
          <a:bodyPr/>
          <a:lstStyle/>
          <a:p>
            <a:pPr eaLnBrk="1" hangingPunct="1"/>
            <a:r>
              <a:rPr lang="en-US" smtClean="0"/>
              <a:t>Right-click the style to modify in the Quick Style gallery (Home tab | Styles group) to display a shortcut menu related to styles</a:t>
            </a:r>
          </a:p>
          <a:p>
            <a:pPr eaLnBrk="1" hangingPunct="1"/>
            <a:r>
              <a:rPr lang="en-US" smtClean="0"/>
              <a:t>Click Modify on the shortcut menu to display the Modify Style dialog box</a:t>
            </a:r>
          </a:p>
          <a:p>
            <a:pPr eaLnBrk="1" hangingPunct="1"/>
            <a:r>
              <a:rPr lang="en-US" smtClean="0"/>
              <a:t>Make the desired changes to the style in the Modify Style dialog box, and then click the OK button to update the style</a:t>
            </a:r>
          </a:p>
        </p:txBody>
      </p:sp>
      <p:sp>
        <p:nvSpPr>
          <p:cNvPr id="1024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024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2372035A-B56E-4DAC-9448-210AD12CA6F8}" type="slidenum">
              <a:rPr lang="en-US" smtClean="0"/>
              <a:pPr fontAlgn="base">
                <a:spcBef>
                  <a:spcPct val="0"/>
                </a:spcBef>
                <a:spcAft>
                  <a:spcPct val="0"/>
                </a:spcAft>
                <a:defRPr/>
              </a:pPr>
              <a:t>59</a:t>
            </a:fld>
            <a:endParaRPr lang="en-US" smtClean="0"/>
          </a:p>
        </p:txBody>
      </p:sp>
      <p:sp>
        <p:nvSpPr>
          <p:cNvPr id="66565" name="Title 4"/>
          <p:cNvSpPr>
            <a:spLocks noGrp="1"/>
          </p:cNvSpPr>
          <p:nvPr>
            <p:ph type="title"/>
          </p:nvPr>
        </p:nvSpPr>
        <p:spPr/>
        <p:txBody>
          <a:bodyPr/>
          <a:lstStyle/>
          <a:p>
            <a:pPr eaLnBrk="1" hangingPunct="1"/>
            <a:r>
              <a:rPr lang="en-US" smtClean="0"/>
              <a:t>Modifying a Style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1"/>
          <p:cNvSpPr>
            <a:spLocks noGrp="1"/>
          </p:cNvSpPr>
          <p:nvPr>
            <p:ph idx="1"/>
          </p:nvPr>
        </p:nvSpPr>
        <p:spPr>
          <a:xfrm>
            <a:off x="152400" y="1371600"/>
            <a:ext cx="8839200" cy="4865688"/>
          </a:xfrm>
        </p:spPr>
        <p:txBody>
          <a:bodyPr/>
          <a:lstStyle/>
          <a:p>
            <a:pPr eaLnBrk="1" hangingPunct="1"/>
            <a:r>
              <a:rPr lang="en-US" smtClean="0"/>
              <a:t>If the Home tab is not the active tab, click Home on the Ribbon to display the Home tab.</a:t>
            </a:r>
          </a:p>
          <a:p>
            <a:pPr eaLnBrk="1" hangingPunct="1"/>
            <a:r>
              <a:rPr lang="en-US" smtClean="0"/>
              <a:t>If it is not selected already, click the Show/Hide ¶ button (Home tab | Paragraph group) to display formatting marks on the screen </a:t>
            </a:r>
          </a:p>
        </p:txBody>
      </p:sp>
      <p:sp>
        <p:nvSpPr>
          <p:cNvPr id="1126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126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38BE810-4D3D-4B7A-956B-0DC52BC4F3B3}" type="slidenum">
              <a:rPr lang="en-US" smtClean="0"/>
              <a:pPr fontAlgn="base">
                <a:spcBef>
                  <a:spcPct val="0"/>
                </a:spcBef>
                <a:spcAft>
                  <a:spcPct val="0"/>
                </a:spcAft>
                <a:defRPr/>
              </a:pPr>
              <a:t>6</a:t>
            </a:fld>
            <a:endParaRPr lang="en-US" smtClean="0"/>
          </a:p>
        </p:txBody>
      </p:sp>
      <p:sp>
        <p:nvSpPr>
          <p:cNvPr id="11269" name="Title 4"/>
          <p:cNvSpPr>
            <a:spLocks noGrp="1"/>
          </p:cNvSpPr>
          <p:nvPr>
            <p:ph type="title"/>
          </p:nvPr>
        </p:nvSpPr>
        <p:spPr/>
        <p:txBody>
          <a:bodyPr/>
          <a:lstStyle/>
          <a:p>
            <a:pPr eaLnBrk="1" hangingPunct="1"/>
            <a:r>
              <a:rPr lang="en-US" smtClean="0"/>
              <a:t>Displaying Formatting Marks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126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C75EBC1-8A3D-4E34-B856-C7B1D895FB68}" type="slidenum">
              <a:rPr lang="en-US" smtClean="0"/>
              <a:pPr fontAlgn="base">
                <a:spcBef>
                  <a:spcPct val="0"/>
                </a:spcBef>
                <a:spcAft>
                  <a:spcPct val="0"/>
                </a:spcAft>
                <a:defRPr/>
              </a:pPr>
              <a:t>60</a:t>
            </a:fld>
            <a:endParaRPr lang="en-US" smtClean="0"/>
          </a:p>
        </p:txBody>
      </p:sp>
      <p:sp>
        <p:nvSpPr>
          <p:cNvPr id="67588" name="Title 4"/>
          <p:cNvSpPr>
            <a:spLocks noGrp="1"/>
          </p:cNvSpPr>
          <p:nvPr>
            <p:ph type="title"/>
          </p:nvPr>
        </p:nvSpPr>
        <p:spPr/>
        <p:txBody>
          <a:bodyPr/>
          <a:lstStyle/>
          <a:p>
            <a:pPr eaLnBrk="1" hangingPunct="1"/>
            <a:r>
              <a:rPr lang="en-US" smtClean="0"/>
              <a:t>Modifying a Style</a:t>
            </a:r>
          </a:p>
        </p:txBody>
      </p:sp>
      <p:pic>
        <p:nvPicPr>
          <p:cNvPr id="67589" name="Content Placeholder 6" descr="CFig2-04.gif"/>
          <p:cNvPicPr>
            <a:picLocks noGrp="1" noChangeAspect="1"/>
          </p:cNvPicPr>
          <p:nvPr>
            <p:ph idx="1"/>
          </p:nvPr>
        </p:nvPicPr>
        <p:blipFill>
          <a:blip r:embed="rId3"/>
          <a:srcRect/>
          <a:stretch>
            <a:fillRect/>
          </a:stretch>
        </p:blipFill>
        <p:spPr>
          <a:xfrm>
            <a:off x="533400" y="1371600"/>
            <a:ext cx="7391400" cy="4865688"/>
          </a:xfr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152400" y="1371600"/>
            <a:ext cx="8839200" cy="4865688"/>
          </a:xfrm>
        </p:spPr>
        <p:txBody>
          <a:bodyPr/>
          <a:lstStyle/>
          <a:p>
            <a:pPr eaLnBrk="1" hangingPunct="1"/>
            <a:r>
              <a:rPr lang="en-US" smtClean="0"/>
              <a:t>Click the Line and Paragraph Spacing button (Home tab | Paragraph group) to display the Line and Paragraph Spacing gallery</a:t>
            </a:r>
          </a:p>
          <a:p>
            <a:pPr eaLnBrk="1" hangingPunct="1"/>
            <a:r>
              <a:rPr lang="en-US" smtClean="0"/>
              <a:t>Click the desired setting in the Line and Paragraph Spacing gallery to change the line spacing at the location of the insertion point</a:t>
            </a:r>
          </a:p>
        </p:txBody>
      </p:sp>
      <p:sp>
        <p:nvSpPr>
          <p:cNvPr id="1229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229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25A87A3-0B66-4FEB-B087-02C5288E2597}" type="slidenum">
              <a:rPr lang="en-US" smtClean="0"/>
              <a:pPr fontAlgn="base">
                <a:spcBef>
                  <a:spcPct val="0"/>
                </a:spcBef>
                <a:spcAft>
                  <a:spcPct val="0"/>
                </a:spcAft>
                <a:defRPr/>
              </a:pPr>
              <a:t>61</a:t>
            </a:fld>
            <a:endParaRPr lang="en-US" smtClean="0"/>
          </a:p>
        </p:txBody>
      </p:sp>
      <p:sp>
        <p:nvSpPr>
          <p:cNvPr id="68613" name="Title 4"/>
          <p:cNvSpPr>
            <a:spLocks noGrp="1"/>
          </p:cNvSpPr>
          <p:nvPr>
            <p:ph type="title"/>
          </p:nvPr>
        </p:nvSpPr>
        <p:spPr/>
        <p:txBody>
          <a:bodyPr/>
          <a:lstStyle/>
          <a:p>
            <a:pPr eaLnBrk="1" hangingPunct="1"/>
            <a:r>
              <a:rPr lang="en-US" smtClean="0"/>
              <a:t>Changing Line Spacing</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331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DAC8938-82C4-42E2-8F1A-13F0640B0F71}" type="slidenum">
              <a:rPr lang="en-US" smtClean="0"/>
              <a:pPr fontAlgn="base">
                <a:spcBef>
                  <a:spcPct val="0"/>
                </a:spcBef>
                <a:spcAft>
                  <a:spcPct val="0"/>
                </a:spcAft>
                <a:defRPr/>
              </a:pPr>
              <a:t>62</a:t>
            </a:fld>
            <a:endParaRPr lang="en-US" smtClean="0"/>
          </a:p>
        </p:txBody>
      </p:sp>
      <p:sp>
        <p:nvSpPr>
          <p:cNvPr id="69636" name="Title 4"/>
          <p:cNvSpPr>
            <a:spLocks noGrp="1"/>
          </p:cNvSpPr>
          <p:nvPr>
            <p:ph type="title"/>
          </p:nvPr>
        </p:nvSpPr>
        <p:spPr/>
        <p:txBody>
          <a:bodyPr/>
          <a:lstStyle/>
          <a:p>
            <a:pPr eaLnBrk="1" hangingPunct="1"/>
            <a:r>
              <a:rPr lang="en-US" smtClean="0"/>
              <a:t>Changing Line Spacing</a:t>
            </a:r>
          </a:p>
        </p:txBody>
      </p:sp>
      <p:pic>
        <p:nvPicPr>
          <p:cNvPr id="69637" name="Content Placeholder 6" descr="CFig2-05.gif"/>
          <p:cNvPicPr>
            <a:picLocks noGrp="1" noChangeAspect="1"/>
          </p:cNvPicPr>
          <p:nvPr>
            <p:ph idx="1"/>
          </p:nvPr>
        </p:nvPicPr>
        <p:blipFill>
          <a:blip r:embed="rId2"/>
          <a:srcRect/>
          <a:stretch>
            <a:fillRect/>
          </a:stretch>
        </p:blipFill>
        <p:spPr>
          <a:xfrm>
            <a:off x="2082800" y="1371600"/>
            <a:ext cx="4978400" cy="4865688"/>
          </a:xfr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p:cNvSpPr>
            <a:spLocks noGrp="1"/>
          </p:cNvSpPr>
          <p:nvPr>
            <p:ph idx="1"/>
          </p:nvPr>
        </p:nvSpPr>
        <p:spPr>
          <a:xfrm>
            <a:off x="152400" y="1371600"/>
            <a:ext cx="8839200" cy="4865688"/>
          </a:xfrm>
        </p:spPr>
        <p:txBody>
          <a:bodyPr/>
          <a:lstStyle/>
          <a:p>
            <a:pPr eaLnBrk="1" hangingPunct="1"/>
            <a:r>
              <a:rPr lang="en-US" sz="2800" smtClean="0"/>
              <a:t>Click the Line and Paragraph Spacing button (Home tab | Paragraph group) to display the Line and Paragraph Spacing gallery</a:t>
            </a:r>
          </a:p>
          <a:p>
            <a:pPr eaLnBrk="1" hangingPunct="1"/>
            <a:r>
              <a:rPr lang="en-US" sz="2800" smtClean="0"/>
              <a:t>Click Remove Space After Paragraph in the Line and Paragraph Spacing gallery so that no blank space appears after paragraphs</a:t>
            </a:r>
          </a:p>
        </p:txBody>
      </p:sp>
      <p:sp>
        <p:nvSpPr>
          <p:cNvPr id="1433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434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DD2C66A9-AA35-47D6-8603-CEE4FE6DA29D}" type="slidenum">
              <a:rPr lang="en-US" smtClean="0"/>
              <a:pPr fontAlgn="base">
                <a:spcBef>
                  <a:spcPct val="0"/>
                </a:spcBef>
                <a:spcAft>
                  <a:spcPct val="0"/>
                </a:spcAft>
                <a:defRPr/>
              </a:pPr>
              <a:t>63</a:t>
            </a:fld>
            <a:endParaRPr lang="en-US" smtClean="0"/>
          </a:p>
        </p:txBody>
      </p:sp>
      <p:sp>
        <p:nvSpPr>
          <p:cNvPr id="70661" name="Title 4"/>
          <p:cNvSpPr>
            <a:spLocks noGrp="1"/>
          </p:cNvSpPr>
          <p:nvPr>
            <p:ph type="title"/>
          </p:nvPr>
        </p:nvSpPr>
        <p:spPr/>
        <p:txBody>
          <a:bodyPr/>
          <a:lstStyle/>
          <a:p>
            <a:pPr eaLnBrk="1" hangingPunct="1"/>
            <a:r>
              <a:rPr lang="en-US" smtClean="0"/>
              <a:t>Removing Space after a Paragraph</a:t>
            </a:r>
          </a:p>
        </p:txBody>
      </p:sp>
      <p:pic>
        <p:nvPicPr>
          <p:cNvPr id="70662" name="Picture 5" descr="CFig2-06.gif"/>
          <p:cNvPicPr>
            <a:picLocks noChangeAspect="1"/>
          </p:cNvPicPr>
          <p:nvPr/>
        </p:nvPicPr>
        <p:blipFill>
          <a:blip r:embed="rId2"/>
          <a:srcRect/>
          <a:stretch>
            <a:fillRect/>
          </a:stretch>
        </p:blipFill>
        <p:spPr bwMode="auto">
          <a:xfrm>
            <a:off x="3429000" y="3733800"/>
            <a:ext cx="4038600" cy="2366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p:cNvSpPr>
            <a:spLocks noGrp="1"/>
          </p:cNvSpPr>
          <p:nvPr>
            <p:ph idx="1"/>
          </p:nvPr>
        </p:nvSpPr>
        <p:spPr>
          <a:xfrm>
            <a:off x="152400" y="1371600"/>
            <a:ext cx="8839200" cy="4865688"/>
          </a:xfrm>
        </p:spPr>
        <p:txBody>
          <a:bodyPr/>
          <a:lstStyle/>
          <a:p>
            <a:pPr eaLnBrk="1" hangingPunct="1"/>
            <a:r>
              <a:rPr lang="en-US" sz="2800" smtClean="0"/>
              <a:t>Right-click Normal in the Quick Style gallery (Home tab | Styles group) to display a shortcut menu</a:t>
            </a:r>
          </a:p>
          <a:p>
            <a:pPr eaLnBrk="1" hangingPunct="1"/>
            <a:r>
              <a:rPr lang="en-US" sz="2800" smtClean="0"/>
              <a:t>Click Update Normal to Match Selection on the shortcut menu to update the selected (or current) style to reflect the settings at the location of the insertion point</a:t>
            </a:r>
          </a:p>
        </p:txBody>
      </p:sp>
      <p:sp>
        <p:nvSpPr>
          <p:cNvPr id="1536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536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2D0D20B0-5AE4-4DCF-BF2F-46FB4DAAC3A2}" type="slidenum">
              <a:rPr lang="en-US" smtClean="0"/>
              <a:pPr fontAlgn="base">
                <a:spcBef>
                  <a:spcPct val="0"/>
                </a:spcBef>
                <a:spcAft>
                  <a:spcPct val="0"/>
                </a:spcAft>
                <a:defRPr/>
              </a:pPr>
              <a:t>64</a:t>
            </a:fld>
            <a:endParaRPr lang="en-US" smtClean="0"/>
          </a:p>
        </p:txBody>
      </p:sp>
      <p:sp>
        <p:nvSpPr>
          <p:cNvPr id="71685" name="Title 4"/>
          <p:cNvSpPr>
            <a:spLocks noGrp="1"/>
          </p:cNvSpPr>
          <p:nvPr>
            <p:ph type="title"/>
          </p:nvPr>
        </p:nvSpPr>
        <p:spPr/>
        <p:txBody>
          <a:bodyPr/>
          <a:lstStyle/>
          <a:p>
            <a:pPr eaLnBrk="1" hangingPunct="1"/>
            <a:r>
              <a:rPr lang="en-US" smtClean="0"/>
              <a:t>Updating a Style to Match a Selection</a:t>
            </a:r>
          </a:p>
        </p:txBody>
      </p:sp>
      <p:pic>
        <p:nvPicPr>
          <p:cNvPr id="71686" name="Picture 5" descr="CFig2-07.gif"/>
          <p:cNvPicPr>
            <a:picLocks noChangeAspect="1"/>
          </p:cNvPicPr>
          <p:nvPr/>
        </p:nvPicPr>
        <p:blipFill>
          <a:blip r:embed="rId2"/>
          <a:srcRect/>
          <a:stretch>
            <a:fillRect/>
          </a:stretch>
        </p:blipFill>
        <p:spPr bwMode="auto">
          <a:xfrm>
            <a:off x="2209800" y="3657600"/>
            <a:ext cx="5011738" cy="2608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p:cNvSpPr>
            <a:spLocks noGrp="1"/>
          </p:cNvSpPr>
          <p:nvPr>
            <p:ph idx="1"/>
          </p:nvPr>
        </p:nvSpPr>
        <p:spPr>
          <a:xfrm>
            <a:off x="152400" y="1371600"/>
            <a:ext cx="8839200" cy="4865688"/>
          </a:xfrm>
        </p:spPr>
        <p:txBody>
          <a:bodyPr/>
          <a:lstStyle/>
          <a:p>
            <a:pPr eaLnBrk="1" hangingPunct="1"/>
            <a:r>
              <a:rPr lang="en-US" sz="2800" smtClean="0"/>
              <a:t>Click Insert on the Ribbon to display the Insert tab</a:t>
            </a:r>
          </a:p>
          <a:p>
            <a:pPr eaLnBrk="1" hangingPunct="1"/>
            <a:r>
              <a:rPr lang="en-US" sz="2800" smtClean="0"/>
              <a:t>Click the Header button (Insert tab | Header &amp; Footer group) to display the Header gallery</a:t>
            </a:r>
          </a:p>
          <a:p>
            <a:pPr eaLnBrk="1" hangingPunct="1"/>
            <a:r>
              <a:rPr lang="en-US" sz="2800" smtClean="0"/>
              <a:t>Click Edit Header in the Header gallery to switch from the document text to the header, which allows you to edit the contents of the header</a:t>
            </a:r>
          </a:p>
        </p:txBody>
      </p:sp>
      <p:sp>
        <p:nvSpPr>
          <p:cNvPr id="1638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638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2F56DDE4-57B9-433E-AB18-7FC5856EEF0E}" type="slidenum">
              <a:rPr lang="en-US" smtClean="0"/>
              <a:pPr fontAlgn="base">
                <a:spcBef>
                  <a:spcPct val="0"/>
                </a:spcBef>
                <a:spcAft>
                  <a:spcPct val="0"/>
                </a:spcAft>
                <a:defRPr/>
              </a:pPr>
              <a:t>65</a:t>
            </a:fld>
            <a:endParaRPr lang="en-US" smtClean="0"/>
          </a:p>
        </p:txBody>
      </p:sp>
      <p:sp>
        <p:nvSpPr>
          <p:cNvPr id="72709" name="Title 4"/>
          <p:cNvSpPr>
            <a:spLocks noGrp="1"/>
          </p:cNvSpPr>
          <p:nvPr>
            <p:ph type="title"/>
          </p:nvPr>
        </p:nvSpPr>
        <p:spPr/>
        <p:txBody>
          <a:bodyPr/>
          <a:lstStyle/>
          <a:p>
            <a:pPr eaLnBrk="1" hangingPunct="1"/>
            <a:r>
              <a:rPr lang="en-US" smtClean="0"/>
              <a:t>Switching to the Header</a:t>
            </a:r>
          </a:p>
        </p:txBody>
      </p:sp>
      <p:pic>
        <p:nvPicPr>
          <p:cNvPr id="72710" name="Picture 5" descr="CFig2-09.gif"/>
          <p:cNvPicPr>
            <a:picLocks noChangeAspect="1"/>
          </p:cNvPicPr>
          <p:nvPr/>
        </p:nvPicPr>
        <p:blipFill>
          <a:blip r:embed="rId2"/>
          <a:srcRect/>
          <a:stretch>
            <a:fillRect/>
          </a:stretch>
        </p:blipFill>
        <p:spPr bwMode="auto">
          <a:xfrm>
            <a:off x="4572000" y="3733800"/>
            <a:ext cx="4191000" cy="2476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p:cNvSpPr>
            <a:spLocks noGrp="1"/>
          </p:cNvSpPr>
          <p:nvPr>
            <p:ph idx="1"/>
          </p:nvPr>
        </p:nvSpPr>
        <p:spPr>
          <a:xfrm>
            <a:off x="152400" y="1371600"/>
            <a:ext cx="8839200" cy="4865688"/>
          </a:xfrm>
        </p:spPr>
        <p:txBody>
          <a:bodyPr/>
          <a:lstStyle/>
          <a:p>
            <a:pPr eaLnBrk="1" hangingPunct="1"/>
            <a:r>
              <a:rPr lang="en-US" smtClean="0"/>
              <a:t>Click Home on the Ribbon to display the Home tab</a:t>
            </a:r>
          </a:p>
          <a:p>
            <a:pPr eaLnBrk="1" hangingPunct="1"/>
            <a:r>
              <a:rPr lang="en-US" smtClean="0"/>
              <a:t>Click the Align Text</a:t>
            </a:r>
            <a:r>
              <a:rPr lang="en-US" b="1" smtClean="0"/>
              <a:t> </a:t>
            </a:r>
            <a:r>
              <a:rPr lang="en-US" smtClean="0"/>
              <a:t>Right button (Home tab | Paragraph group) to right-align the current paragraph</a:t>
            </a:r>
          </a:p>
        </p:txBody>
      </p:sp>
      <p:sp>
        <p:nvSpPr>
          <p:cNvPr id="1741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741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63D35B1-7C06-415F-B748-344A6C71D92B}" type="slidenum">
              <a:rPr lang="en-US" smtClean="0"/>
              <a:pPr fontAlgn="base">
                <a:spcBef>
                  <a:spcPct val="0"/>
                </a:spcBef>
                <a:spcAft>
                  <a:spcPct val="0"/>
                </a:spcAft>
                <a:defRPr/>
              </a:pPr>
              <a:t>66</a:t>
            </a:fld>
            <a:endParaRPr lang="en-US" smtClean="0"/>
          </a:p>
        </p:txBody>
      </p:sp>
      <p:sp>
        <p:nvSpPr>
          <p:cNvPr id="73733" name="Title 4"/>
          <p:cNvSpPr>
            <a:spLocks noGrp="1"/>
          </p:cNvSpPr>
          <p:nvPr>
            <p:ph type="title"/>
          </p:nvPr>
        </p:nvSpPr>
        <p:spPr/>
        <p:txBody>
          <a:bodyPr/>
          <a:lstStyle/>
          <a:p>
            <a:pPr eaLnBrk="1" hangingPunct="1"/>
            <a:r>
              <a:rPr lang="en-US" smtClean="0"/>
              <a:t>Right-Aligning a Paragraph</a:t>
            </a:r>
          </a:p>
        </p:txBody>
      </p:sp>
      <p:pic>
        <p:nvPicPr>
          <p:cNvPr id="73734" name="Picture 5" descr="CFig2-10.gif"/>
          <p:cNvPicPr>
            <a:picLocks noChangeAspect="1"/>
          </p:cNvPicPr>
          <p:nvPr/>
        </p:nvPicPr>
        <p:blipFill>
          <a:blip r:embed="rId2"/>
          <a:srcRect/>
          <a:stretch>
            <a:fillRect/>
          </a:stretch>
        </p:blipFill>
        <p:spPr bwMode="auto">
          <a:xfrm>
            <a:off x="2819400" y="3581400"/>
            <a:ext cx="5154613" cy="2697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1"/>
          <p:cNvSpPr>
            <a:spLocks noGrp="1"/>
          </p:cNvSpPr>
          <p:nvPr>
            <p:ph idx="1"/>
          </p:nvPr>
        </p:nvSpPr>
        <p:spPr>
          <a:xfrm>
            <a:off x="152400" y="1371600"/>
            <a:ext cx="8839200" cy="4865688"/>
          </a:xfrm>
        </p:spPr>
        <p:txBody>
          <a:bodyPr/>
          <a:lstStyle/>
          <a:p>
            <a:pPr eaLnBrk="1" hangingPunct="1"/>
            <a:r>
              <a:rPr lang="en-US" smtClean="0"/>
              <a:t>Click the Insert Page Number button (Header &amp; Footer Tools Design tab | Header &amp; Footer group) to display the Insert Page Number</a:t>
            </a:r>
          </a:p>
          <a:p>
            <a:pPr eaLnBrk="1" hangingPunct="1"/>
            <a:r>
              <a:rPr lang="en-US" smtClean="0"/>
              <a:t>Point to the position at which you want to insert the page number, and then select the desired style in the gallery</a:t>
            </a:r>
          </a:p>
        </p:txBody>
      </p:sp>
      <p:sp>
        <p:nvSpPr>
          <p:cNvPr id="1843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843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2D9E9A4-EBDC-4270-B82C-5554B4B247D9}" type="slidenum">
              <a:rPr lang="en-US" smtClean="0"/>
              <a:pPr fontAlgn="base">
                <a:spcBef>
                  <a:spcPct val="0"/>
                </a:spcBef>
                <a:spcAft>
                  <a:spcPct val="0"/>
                </a:spcAft>
                <a:defRPr/>
              </a:pPr>
              <a:t>67</a:t>
            </a:fld>
            <a:endParaRPr lang="en-US" smtClean="0"/>
          </a:p>
        </p:txBody>
      </p:sp>
      <p:sp>
        <p:nvSpPr>
          <p:cNvPr id="74757" name="Title 4"/>
          <p:cNvSpPr>
            <a:spLocks noGrp="1"/>
          </p:cNvSpPr>
          <p:nvPr>
            <p:ph type="title"/>
          </p:nvPr>
        </p:nvSpPr>
        <p:spPr/>
        <p:txBody>
          <a:bodyPr/>
          <a:lstStyle/>
          <a:p>
            <a:pPr eaLnBrk="1" hangingPunct="1"/>
            <a:r>
              <a:rPr lang="en-US" smtClean="0"/>
              <a:t>Inserting a Page Number</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1945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A785388-06F9-4949-A1D7-B81574605EDD}" type="slidenum">
              <a:rPr lang="en-US" smtClean="0"/>
              <a:pPr fontAlgn="base">
                <a:spcBef>
                  <a:spcPct val="0"/>
                </a:spcBef>
                <a:spcAft>
                  <a:spcPct val="0"/>
                </a:spcAft>
                <a:defRPr/>
              </a:pPr>
              <a:t>68</a:t>
            </a:fld>
            <a:endParaRPr lang="en-US" smtClean="0"/>
          </a:p>
        </p:txBody>
      </p:sp>
      <p:sp>
        <p:nvSpPr>
          <p:cNvPr id="75780" name="Title 4"/>
          <p:cNvSpPr>
            <a:spLocks noGrp="1"/>
          </p:cNvSpPr>
          <p:nvPr>
            <p:ph type="title"/>
          </p:nvPr>
        </p:nvSpPr>
        <p:spPr/>
        <p:txBody>
          <a:bodyPr/>
          <a:lstStyle/>
          <a:p>
            <a:pPr eaLnBrk="1" hangingPunct="1"/>
            <a:r>
              <a:rPr lang="en-US" smtClean="0"/>
              <a:t>Inserting a Page Number</a:t>
            </a:r>
          </a:p>
        </p:txBody>
      </p:sp>
      <p:pic>
        <p:nvPicPr>
          <p:cNvPr id="75781" name="Content Placeholder 6" descr="CFig2-11.gif"/>
          <p:cNvPicPr>
            <a:picLocks noGrp="1" noChangeAspect="1"/>
          </p:cNvPicPr>
          <p:nvPr>
            <p:ph idx="1"/>
          </p:nvPr>
        </p:nvPicPr>
        <p:blipFill>
          <a:blip r:embed="rId2"/>
          <a:srcRect/>
          <a:stretch>
            <a:fillRect/>
          </a:stretch>
        </p:blipFill>
        <p:spPr>
          <a:xfrm>
            <a:off x="1357313" y="1371600"/>
            <a:ext cx="6429375" cy="4865688"/>
          </a:xfr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p:cNvSpPr>
            <a:spLocks noGrp="1"/>
          </p:cNvSpPr>
          <p:nvPr>
            <p:ph idx="1"/>
          </p:nvPr>
        </p:nvSpPr>
        <p:spPr>
          <a:xfrm>
            <a:off x="152400" y="1371600"/>
            <a:ext cx="8839200" cy="4865688"/>
          </a:xfrm>
        </p:spPr>
        <p:txBody>
          <a:bodyPr/>
          <a:lstStyle/>
          <a:p>
            <a:pPr eaLnBrk="1" hangingPunct="1"/>
            <a:r>
              <a:rPr lang="en-US" smtClean="0"/>
              <a:t>Click the Close Header and Footer button (Header &amp; Footer Tools Design tab | Close group) to close the header and switch back to the document text</a:t>
            </a:r>
          </a:p>
        </p:txBody>
      </p:sp>
      <p:sp>
        <p:nvSpPr>
          <p:cNvPr id="2048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048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909BF03-A124-420F-9FF0-A1B2535D5C2B}" type="slidenum">
              <a:rPr lang="en-US" smtClean="0"/>
              <a:pPr fontAlgn="base">
                <a:spcBef>
                  <a:spcPct val="0"/>
                </a:spcBef>
                <a:spcAft>
                  <a:spcPct val="0"/>
                </a:spcAft>
                <a:defRPr/>
              </a:pPr>
              <a:t>69</a:t>
            </a:fld>
            <a:endParaRPr lang="en-US" smtClean="0"/>
          </a:p>
        </p:txBody>
      </p:sp>
      <p:sp>
        <p:nvSpPr>
          <p:cNvPr id="76805" name="Title 4"/>
          <p:cNvSpPr>
            <a:spLocks noGrp="1"/>
          </p:cNvSpPr>
          <p:nvPr>
            <p:ph type="title"/>
          </p:nvPr>
        </p:nvSpPr>
        <p:spPr/>
        <p:txBody>
          <a:bodyPr/>
          <a:lstStyle/>
          <a:p>
            <a:pPr eaLnBrk="1" hangingPunct="1"/>
            <a:r>
              <a:rPr lang="en-US" smtClean="0"/>
              <a:t>Closing the Header</a:t>
            </a:r>
          </a:p>
        </p:txBody>
      </p:sp>
      <p:pic>
        <p:nvPicPr>
          <p:cNvPr id="76806" name="Picture 5" descr="CFig2-13.gif"/>
          <p:cNvPicPr>
            <a:picLocks noChangeAspect="1"/>
          </p:cNvPicPr>
          <p:nvPr/>
        </p:nvPicPr>
        <p:blipFill>
          <a:blip r:embed="rId2"/>
          <a:srcRect/>
          <a:stretch>
            <a:fillRect/>
          </a:stretch>
        </p:blipFill>
        <p:spPr bwMode="auto">
          <a:xfrm>
            <a:off x="1981200" y="2971800"/>
            <a:ext cx="5257800" cy="323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229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2076856-CA18-4935-BEBB-C14C10C4BBC7}" type="slidenum">
              <a:rPr lang="en-US" smtClean="0"/>
              <a:pPr fontAlgn="base">
                <a:spcBef>
                  <a:spcPct val="0"/>
                </a:spcBef>
                <a:spcAft>
                  <a:spcPct val="0"/>
                </a:spcAft>
                <a:defRPr/>
              </a:pPr>
              <a:t>7</a:t>
            </a:fld>
            <a:endParaRPr lang="en-US" smtClean="0"/>
          </a:p>
        </p:txBody>
      </p:sp>
      <p:sp>
        <p:nvSpPr>
          <p:cNvPr id="12292" name="Title 4"/>
          <p:cNvSpPr>
            <a:spLocks noGrp="1"/>
          </p:cNvSpPr>
          <p:nvPr>
            <p:ph type="title"/>
          </p:nvPr>
        </p:nvSpPr>
        <p:spPr/>
        <p:txBody>
          <a:bodyPr/>
          <a:lstStyle/>
          <a:p>
            <a:pPr eaLnBrk="1" hangingPunct="1"/>
            <a:r>
              <a:rPr lang="en-US" smtClean="0"/>
              <a:t>Displaying Formatting Marks</a:t>
            </a:r>
          </a:p>
        </p:txBody>
      </p:sp>
      <p:pic>
        <p:nvPicPr>
          <p:cNvPr id="12293" name="Content Placeholder 6" descr="CFig1-04.gif"/>
          <p:cNvPicPr>
            <a:picLocks noGrp="1" noChangeAspect="1"/>
          </p:cNvPicPr>
          <p:nvPr>
            <p:ph idx="1"/>
          </p:nvPr>
        </p:nvPicPr>
        <p:blipFill>
          <a:blip r:embed="rId2"/>
          <a:srcRect/>
          <a:stretch>
            <a:fillRect/>
          </a:stretch>
        </p:blipFill>
        <p:spPr>
          <a:xfrm>
            <a:off x="1663700" y="1371600"/>
            <a:ext cx="5816600" cy="4865688"/>
          </a:xfr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p:cNvSpPr>
            <a:spLocks noGrp="1"/>
          </p:cNvSpPr>
          <p:nvPr>
            <p:ph idx="1"/>
          </p:nvPr>
        </p:nvSpPr>
        <p:spPr>
          <a:xfrm>
            <a:off x="152400" y="1371600"/>
            <a:ext cx="8839200" cy="4865688"/>
          </a:xfrm>
        </p:spPr>
        <p:txBody>
          <a:bodyPr/>
          <a:lstStyle/>
          <a:p>
            <a:pPr eaLnBrk="1" hangingPunct="1"/>
            <a:r>
              <a:rPr lang="en-US" smtClean="0"/>
              <a:t>Position the mouse pointer in the location where you want to type, in the center of the document window until a center icon appears below the I-beam</a:t>
            </a:r>
          </a:p>
          <a:p>
            <a:pPr eaLnBrk="1" hangingPunct="1"/>
            <a:r>
              <a:rPr lang="en-US" smtClean="0"/>
              <a:t>Double-click to center the paragraph and mark the insertion point between the left and right margins</a:t>
            </a:r>
          </a:p>
          <a:p>
            <a:pPr eaLnBrk="1" hangingPunct="1"/>
            <a:r>
              <a:rPr lang="en-US" smtClean="0"/>
              <a:t>Type the desired text and then press the ENTER key to position the insertion point on the next line</a:t>
            </a:r>
          </a:p>
        </p:txBody>
      </p:sp>
      <p:sp>
        <p:nvSpPr>
          <p:cNvPr id="2150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150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3CD0AE8-5021-40A3-85CC-B510E20F0609}" type="slidenum">
              <a:rPr lang="en-US" smtClean="0"/>
              <a:pPr fontAlgn="base">
                <a:spcBef>
                  <a:spcPct val="0"/>
                </a:spcBef>
                <a:spcAft>
                  <a:spcPct val="0"/>
                </a:spcAft>
                <a:defRPr/>
              </a:pPr>
              <a:t>70</a:t>
            </a:fld>
            <a:endParaRPr lang="en-US" smtClean="0"/>
          </a:p>
        </p:txBody>
      </p:sp>
      <p:sp>
        <p:nvSpPr>
          <p:cNvPr id="77829" name="Title 4"/>
          <p:cNvSpPr>
            <a:spLocks noGrp="1"/>
          </p:cNvSpPr>
          <p:nvPr>
            <p:ph type="title"/>
          </p:nvPr>
        </p:nvSpPr>
        <p:spPr/>
        <p:txBody>
          <a:bodyPr/>
          <a:lstStyle/>
          <a:p>
            <a:pPr eaLnBrk="1" hangingPunct="1"/>
            <a:r>
              <a:rPr lang="en-US" smtClean="0"/>
              <a:t>Click and Type</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253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15F1A01-A055-4451-9536-485219F7B1D3}" type="slidenum">
              <a:rPr lang="en-US" smtClean="0"/>
              <a:pPr fontAlgn="base">
                <a:spcBef>
                  <a:spcPct val="0"/>
                </a:spcBef>
                <a:spcAft>
                  <a:spcPct val="0"/>
                </a:spcAft>
                <a:defRPr/>
              </a:pPr>
              <a:t>71</a:t>
            </a:fld>
            <a:endParaRPr lang="en-US" smtClean="0"/>
          </a:p>
        </p:txBody>
      </p:sp>
      <p:sp>
        <p:nvSpPr>
          <p:cNvPr id="78852" name="Title 4"/>
          <p:cNvSpPr>
            <a:spLocks noGrp="1"/>
          </p:cNvSpPr>
          <p:nvPr>
            <p:ph type="title"/>
          </p:nvPr>
        </p:nvSpPr>
        <p:spPr/>
        <p:txBody>
          <a:bodyPr/>
          <a:lstStyle/>
          <a:p>
            <a:pPr eaLnBrk="1" hangingPunct="1"/>
            <a:r>
              <a:rPr lang="en-US" smtClean="0"/>
              <a:t>Click and Type</a:t>
            </a:r>
          </a:p>
        </p:txBody>
      </p:sp>
      <p:pic>
        <p:nvPicPr>
          <p:cNvPr id="78853" name="Content Placeholder 6" descr="CFig2-15.gif"/>
          <p:cNvPicPr>
            <a:picLocks noGrp="1" noChangeAspect="1"/>
          </p:cNvPicPr>
          <p:nvPr>
            <p:ph idx="1"/>
          </p:nvPr>
        </p:nvPicPr>
        <p:blipFill>
          <a:blip r:embed="rId2"/>
          <a:srcRect/>
          <a:stretch>
            <a:fillRect/>
          </a:stretch>
        </p:blipFill>
        <p:spPr>
          <a:xfrm>
            <a:off x="1411288" y="1371600"/>
            <a:ext cx="6321425" cy="4865688"/>
          </a:xfr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355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F54A82C-528D-4247-98B1-874A55DBC304}" type="slidenum">
              <a:rPr lang="en-US" smtClean="0"/>
              <a:pPr fontAlgn="base">
                <a:spcBef>
                  <a:spcPct val="0"/>
                </a:spcBef>
                <a:spcAft>
                  <a:spcPct val="0"/>
                </a:spcAft>
                <a:defRPr/>
              </a:pPr>
              <a:t>72</a:t>
            </a:fld>
            <a:endParaRPr lang="en-US" smtClean="0"/>
          </a:p>
        </p:txBody>
      </p:sp>
      <p:sp>
        <p:nvSpPr>
          <p:cNvPr id="79876" name="Title 4"/>
          <p:cNvSpPr>
            <a:spLocks noGrp="1"/>
          </p:cNvSpPr>
          <p:nvPr>
            <p:ph type="title"/>
          </p:nvPr>
        </p:nvSpPr>
        <p:spPr/>
        <p:txBody>
          <a:bodyPr/>
          <a:lstStyle/>
          <a:p>
            <a:pPr eaLnBrk="1" hangingPunct="1"/>
            <a:r>
              <a:rPr lang="en-US" smtClean="0"/>
              <a:t>Shortcut Keys</a:t>
            </a:r>
          </a:p>
        </p:txBody>
      </p:sp>
      <p:pic>
        <p:nvPicPr>
          <p:cNvPr id="79877" name="Content Placeholder 6" descr="Table2-01.gif"/>
          <p:cNvPicPr>
            <a:picLocks noGrp="1" noChangeAspect="1"/>
          </p:cNvPicPr>
          <p:nvPr>
            <p:ph idx="1"/>
          </p:nvPr>
        </p:nvPicPr>
        <p:blipFill>
          <a:blip r:embed="rId2"/>
          <a:srcRect/>
          <a:stretch>
            <a:fillRect/>
          </a:stretch>
        </p:blipFill>
        <p:spPr>
          <a:xfrm>
            <a:off x="838200" y="1447800"/>
            <a:ext cx="7662863" cy="2432050"/>
          </a:xfrm>
        </p:spPr>
      </p:pic>
      <p:pic>
        <p:nvPicPr>
          <p:cNvPr id="79878" name="Picture 7" descr="Table2-02.gif"/>
          <p:cNvPicPr>
            <a:picLocks noChangeAspect="1"/>
          </p:cNvPicPr>
          <p:nvPr/>
        </p:nvPicPr>
        <p:blipFill>
          <a:blip r:embed="rId3"/>
          <a:srcRect/>
          <a:stretch>
            <a:fillRect/>
          </a:stretch>
        </p:blipFill>
        <p:spPr bwMode="auto">
          <a:xfrm>
            <a:off x="838200" y="3886200"/>
            <a:ext cx="7699375" cy="2217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p:cNvSpPr>
            <a:spLocks noGrp="1"/>
          </p:cNvSpPr>
          <p:nvPr>
            <p:ph idx="1"/>
          </p:nvPr>
        </p:nvSpPr>
        <p:spPr>
          <a:xfrm>
            <a:off x="152400" y="1371600"/>
            <a:ext cx="8839200" cy="4865688"/>
          </a:xfrm>
        </p:spPr>
        <p:txBody>
          <a:bodyPr/>
          <a:lstStyle/>
          <a:p>
            <a:pPr eaLnBrk="1" hangingPunct="1"/>
            <a:r>
              <a:rPr lang="en-US" smtClean="0"/>
              <a:t>If the rulers are not displayed, click the View Ruler button on the vertical scroll bar to display the horizontal and vertical rulers on the screen</a:t>
            </a:r>
          </a:p>
        </p:txBody>
      </p:sp>
      <p:sp>
        <p:nvSpPr>
          <p:cNvPr id="2457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458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54C1E680-1E51-4756-8F9A-35F520F3E00F}" type="slidenum">
              <a:rPr lang="en-US" smtClean="0"/>
              <a:pPr fontAlgn="base">
                <a:spcBef>
                  <a:spcPct val="0"/>
                </a:spcBef>
                <a:spcAft>
                  <a:spcPct val="0"/>
                </a:spcAft>
                <a:defRPr/>
              </a:pPr>
              <a:t>73</a:t>
            </a:fld>
            <a:endParaRPr lang="en-US" smtClean="0"/>
          </a:p>
        </p:txBody>
      </p:sp>
      <p:sp>
        <p:nvSpPr>
          <p:cNvPr id="80901" name="Title 4"/>
          <p:cNvSpPr>
            <a:spLocks noGrp="1"/>
          </p:cNvSpPr>
          <p:nvPr>
            <p:ph type="title"/>
          </p:nvPr>
        </p:nvSpPr>
        <p:spPr/>
        <p:txBody>
          <a:bodyPr/>
          <a:lstStyle/>
          <a:p>
            <a:pPr eaLnBrk="1" hangingPunct="1"/>
            <a:r>
              <a:rPr lang="en-US" smtClean="0"/>
              <a:t>Displaying the Rulers</a:t>
            </a:r>
          </a:p>
        </p:txBody>
      </p:sp>
      <p:pic>
        <p:nvPicPr>
          <p:cNvPr id="80902" name="Picture 6" descr="CFig2-17.gif"/>
          <p:cNvPicPr>
            <a:picLocks noChangeAspect="1"/>
          </p:cNvPicPr>
          <p:nvPr/>
        </p:nvPicPr>
        <p:blipFill>
          <a:blip r:embed="rId2"/>
          <a:srcRect/>
          <a:stretch>
            <a:fillRect/>
          </a:stretch>
        </p:blipFill>
        <p:spPr bwMode="auto">
          <a:xfrm>
            <a:off x="1905000" y="2971800"/>
            <a:ext cx="5562600" cy="327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p:cNvSpPr>
            <a:spLocks noGrp="1"/>
          </p:cNvSpPr>
          <p:nvPr>
            <p:ph idx="1"/>
          </p:nvPr>
        </p:nvSpPr>
        <p:spPr>
          <a:xfrm>
            <a:off x="152400" y="1371600"/>
            <a:ext cx="8839200" cy="4865688"/>
          </a:xfrm>
        </p:spPr>
        <p:txBody>
          <a:bodyPr/>
          <a:lstStyle/>
          <a:p>
            <a:pPr eaLnBrk="1" hangingPunct="1"/>
            <a:r>
              <a:rPr lang="en-US" smtClean="0"/>
              <a:t>With the insertion point in the paragraph to be indented, drag the First Line Indent marker to the desired location on the ruler to set the location for the first-line indent</a:t>
            </a:r>
          </a:p>
        </p:txBody>
      </p:sp>
      <p:sp>
        <p:nvSpPr>
          <p:cNvPr id="2560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560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169CCCA-E62E-4CB8-A96D-AA65130D5257}" type="slidenum">
              <a:rPr lang="en-US" smtClean="0"/>
              <a:pPr fontAlgn="base">
                <a:spcBef>
                  <a:spcPct val="0"/>
                </a:spcBef>
                <a:spcAft>
                  <a:spcPct val="0"/>
                </a:spcAft>
                <a:defRPr/>
              </a:pPr>
              <a:t>74</a:t>
            </a:fld>
            <a:endParaRPr lang="en-US" smtClean="0"/>
          </a:p>
        </p:txBody>
      </p:sp>
      <p:sp>
        <p:nvSpPr>
          <p:cNvPr id="81925" name="Title 4"/>
          <p:cNvSpPr>
            <a:spLocks noGrp="1"/>
          </p:cNvSpPr>
          <p:nvPr>
            <p:ph type="title"/>
          </p:nvPr>
        </p:nvSpPr>
        <p:spPr/>
        <p:txBody>
          <a:bodyPr/>
          <a:lstStyle/>
          <a:p>
            <a:pPr eaLnBrk="1" hangingPunct="1"/>
            <a:r>
              <a:rPr lang="en-US" smtClean="0"/>
              <a:t>First-Line Indenting Paragraphs</a:t>
            </a:r>
          </a:p>
        </p:txBody>
      </p:sp>
      <p:pic>
        <p:nvPicPr>
          <p:cNvPr id="81926" name="Picture 6" descr="CFig2-19.gif"/>
          <p:cNvPicPr>
            <a:picLocks noChangeAspect="1"/>
          </p:cNvPicPr>
          <p:nvPr/>
        </p:nvPicPr>
        <p:blipFill>
          <a:blip r:embed="rId2"/>
          <a:srcRect/>
          <a:stretch>
            <a:fillRect/>
          </a:stretch>
        </p:blipFill>
        <p:spPr bwMode="auto">
          <a:xfrm>
            <a:off x="2057400" y="3429000"/>
            <a:ext cx="4648200" cy="2814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1"/>
          <p:cNvSpPr>
            <a:spLocks noGrp="1"/>
          </p:cNvSpPr>
          <p:nvPr>
            <p:ph idx="1"/>
          </p:nvPr>
        </p:nvSpPr>
        <p:spPr>
          <a:xfrm>
            <a:off x="152400" y="1371600"/>
            <a:ext cx="8839200" cy="4865688"/>
          </a:xfrm>
        </p:spPr>
        <p:txBody>
          <a:bodyPr/>
          <a:lstStyle/>
          <a:p>
            <a:pPr eaLnBrk="1" hangingPunct="1"/>
            <a:r>
              <a:rPr lang="en-US" dirty="0" smtClean="0"/>
              <a:t>Word provides an </a:t>
            </a:r>
            <a:r>
              <a:rPr lang="en-US" b="1" dirty="0" smtClean="0"/>
              <a:t>AutoCorrect </a:t>
            </a:r>
            <a:r>
              <a:rPr lang="en-US" dirty="0" smtClean="0"/>
              <a:t>feature that automatically corrects certain typing, spelling, capitalization, or grammar errors as you type a document</a:t>
            </a:r>
          </a:p>
        </p:txBody>
      </p:sp>
      <p:sp>
        <p:nvSpPr>
          <p:cNvPr id="2662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662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6A63D11-5E55-4779-879D-702545FE0305}" type="slidenum">
              <a:rPr lang="en-US" smtClean="0"/>
              <a:pPr fontAlgn="base">
                <a:spcBef>
                  <a:spcPct val="0"/>
                </a:spcBef>
                <a:spcAft>
                  <a:spcPct val="0"/>
                </a:spcAft>
                <a:defRPr/>
              </a:pPr>
              <a:t>75</a:t>
            </a:fld>
            <a:endParaRPr lang="en-US" smtClean="0"/>
          </a:p>
        </p:txBody>
      </p:sp>
      <p:sp>
        <p:nvSpPr>
          <p:cNvPr id="82949" name="Title 4"/>
          <p:cNvSpPr>
            <a:spLocks noGrp="1"/>
          </p:cNvSpPr>
          <p:nvPr>
            <p:ph type="title"/>
          </p:nvPr>
        </p:nvSpPr>
        <p:spPr/>
        <p:txBody>
          <a:bodyPr/>
          <a:lstStyle/>
          <a:p>
            <a:pPr eaLnBrk="1" hangingPunct="1"/>
            <a:r>
              <a:rPr lang="en-US" dirty="0" smtClean="0"/>
              <a:t>Autocorrecting </a:t>
            </a:r>
            <a:r>
              <a:rPr lang="en-US" dirty="0" smtClean="0"/>
              <a:t>as You Type</a:t>
            </a:r>
          </a:p>
        </p:txBody>
      </p:sp>
      <p:pic>
        <p:nvPicPr>
          <p:cNvPr id="82950" name="Picture 5" descr="CFig2-23.gif"/>
          <p:cNvPicPr>
            <a:picLocks noChangeAspect="1"/>
          </p:cNvPicPr>
          <p:nvPr/>
        </p:nvPicPr>
        <p:blipFill>
          <a:blip r:embed="rId2"/>
          <a:srcRect/>
          <a:stretch>
            <a:fillRect/>
          </a:stretch>
        </p:blipFill>
        <p:spPr bwMode="auto">
          <a:xfrm>
            <a:off x="1447800" y="3429000"/>
            <a:ext cx="6099175" cy="274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1"/>
          <p:cNvSpPr>
            <a:spLocks noGrp="1"/>
          </p:cNvSpPr>
          <p:nvPr>
            <p:ph idx="1"/>
          </p:nvPr>
        </p:nvSpPr>
        <p:spPr>
          <a:xfrm>
            <a:off x="152400" y="1371600"/>
            <a:ext cx="8839200" cy="4865688"/>
          </a:xfrm>
        </p:spPr>
        <p:txBody>
          <a:bodyPr/>
          <a:lstStyle/>
          <a:p>
            <a:pPr eaLnBrk="1" hangingPunct="1"/>
            <a:r>
              <a:rPr lang="en-US" sz="2400" smtClean="0"/>
              <a:t>Position the mouse pointer in the text automatically corrected by Word to display a small blue box below the automatically corrected word</a:t>
            </a:r>
          </a:p>
          <a:p>
            <a:pPr eaLnBrk="1" hangingPunct="1"/>
            <a:r>
              <a:rPr lang="en-US" sz="2400" smtClean="0"/>
              <a:t>Point to the small blue box to display the AutoCorrect Options button</a:t>
            </a:r>
          </a:p>
          <a:p>
            <a:pPr eaLnBrk="1" hangingPunct="1"/>
            <a:r>
              <a:rPr lang="en-US" sz="2400" smtClean="0"/>
              <a:t>Click the AutoCorrect Options button to display the AutoCorrect Options menu</a:t>
            </a:r>
          </a:p>
          <a:p>
            <a:pPr eaLnBrk="1" hangingPunct="1"/>
            <a:r>
              <a:rPr lang="en-US" sz="2400" smtClean="0"/>
              <a:t>Press the ESCAPE key to remove the AutoCorrect Options menu from the screen</a:t>
            </a:r>
          </a:p>
        </p:txBody>
      </p:sp>
      <p:sp>
        <p:nvSpPr>
          <p:cNvPr id="2765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765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E03B53F-5E83-480D-A228-A3B772A4C358}" type="slidenum">
              <a:rPr lang="en-US" smtClean="0"/>
              <a:pPr fontAlgn="base">
                <a:spcBef>
                  <a:spcPct val="0"/>
                </a:spcBef>
                <a:spcAft>
                  <a:spcPct val="0"/>
                </a:spcAft>
                <a:defRPr/>
              </a:pPr>
              <a:t>76</a:t>
            </a:fld>
            <a:endParaRPr lang="en-US" smtClean="0"/>
          </a:p>
        </p:txBody>
      </p:sp>
      <p:sp>
        <p:nvSpPr>
          <p:cNvPr id="83973" name="Title 4"/>
          <p:cNvSpPr>
            <a:spLocks noGrp="1"/>
          </p:cNvSpPr>
          <p:nvPr>
            <p:ph type="title"/>
          </p:nvPr>
        </p:nvSpPr>
        <p:spPr/>
        <p:txBody>
          <a:bodyPr/>
          <a:lstStyle/>
          <a:p>
            <a:pPr eaLnBrk="1" hangingPunct="1"/>
            <a:r>
              <a:rPr lang="en-US" smtClean="0"/>
              <a:t>Using the AutoCorrect Options Button</a:t>
            </a:r>
          </a:p>
        </p:txBody>
      </p:sp>
      <p:pic>
        <p:nvPicPr>
          <p:cNvPr id="83974" name="Picture 5" descr="CFig2-25.gif"/>
          <p:cNvPicPr>
            <a:picLocks noChangeAspect="1"/>
          </p:cNvPicPr>
          <p:nvPr/>
        </p:nvPicPr>
        <p:blipFill>
          <a:blip r:embed="rId2"/>
          <a:srcRect/>
          <a:stretch>
            <a:fillRect/>
          </a:stretch>
        </p:blipFill>
        <p:spPr bwMode="auto">
          <a:xfrm>
            <a:off x="3124200" y="4572000"/>
            <a:ext cx="5308600" cy="1647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Autofit/>
          </a:bodyPr>
          <a:lstStyle/>
          <a:p>
            <a:r>
              <a:rPr lang="en-US" sz="2400" b="1" dirty="0" smtClean="0"/>
              <a:t>Access Click</a:t>
            </a:r>
            <a:r>
              <a:rPr lang="en-US" sz="2400" dirty="0" smtClean="0"/>
              <a:t> </a:t>
            </a:r>
            <a:r>
              <a:rPr lang="en-US" sz="2400" dirty="0" smtClean="0"/>
              <a:t>the </a:t>
            </a:r>
            <a:r>
              <a:rPr lang="en-US" sz="2400" b="1" dirty="0" smtClean="0"/>
              <a:t>Microsoft Office Button </a:t>
            </a:r>
            <a:r>
              <a:rPr lang="en-US" sz="2400" dirty="0" smtClean="0"/>
              <a:t> ,     and then click </a:t>
            </a:r>
            <a:r>
              <a:rPr lang="en-US" sz="2400" b="1" dirty="0" smtClean="0"/>
              <a:t>Access Options</a:t>
            </a:r>
            <a:r>
              <a:rPr lang="en-US" sz="2400" dirty="0" smtClean="0"/>
              <a:t>.</a:t>
            </a:r>
          </a:p>
          <a:p>
            <a:r>
              <a:rPr lang="en-US" sz="2400" dirty="0" smtClean="0"/>
              <a:t>In the </a:t>
            </a:r>
            <a:r>
              <a:rPr lang="en-US" sz="2400" b="1" dirty="0" smtClean="0"/>
              <a:t>Access Options</a:t>
            </a:r>
            <a:r>
              <a:rPr lang="en-US" sz="2400" dirty="0" smtClean="0"/>
              <a:t> dialog box, click </a:t>
            </a:r>
            <a:r>
              <a:rPr lang="en-US" sz="2400" b="1" dirty="0" smtClean="0"/>
              <a:t>Proofing</a:t>
            </a:r>
            <a:r>
              <a:rPr lang="en-US" sz="2400" dirty="0" smtClean="0"/>
              <a:t>, and then click </a:t>
            </a:r>
            <a:r>
              <a:rPr lang="en-US" sz="2400" b="1" dirty="0" smtClean="0"/>
              <a:t>AutoCorrect Options </a:t>
            </a:r>
          </a:p>
          <a:p>
            <a:r>
              <a:rPr lang="en-US" sz="2400" dirty="0" smtClean="0"/>
              <a:t>Click the AutoCorrect Options button in the right pane to display the AutoCorrect dialog box</a:t>
            </a:r>
          </a:p>
          <a:p>
            <a:pPr eaLnBrk="1" fontAlgn="auto" hangingPunct="1">
              <a:spcAft>
                <a:spcPts val="0"/>
              </a:spcAft>
              <a:buFont typeface="Arial" pitchFamily="34" charset="0"/>
              <a:buChar char="•"/>
              <a:defRPr/>
            </a:pPr>
            <a:r>
              <a:rPr lang="en-US" sz="2400" dirty="0" smtClean="0"/>
              <a:t>When Word displays the AutoCorrect dialog box, type the word you want to replace in the Replace text box, and the word to replace with in the With text box</a:t>
            </a:r>
          </a:p>
          <a:p>
            <a:pPr eaLnBrk="1" fontAlgn="auto" hangingPunct="1">
              <a:spcAft>
                <a:spcPts val="0"/>
              </a:spcAft>
              <a:buFont typeface="Arial" pitchFamily="34" charset="0"/>
              <a:buChar char="•"/>
              <a:defRPr/>
            </a:pPr>
            <a:r>
              <a:rPr lang="en-US" sz="2400" dirty="0" smtClean="0"/>
              <a:t>Click the Add button</a:t>
            </a:r>
          </a:p>
          <a:p>
            <a:pPr eaLnBrk="1" fontAlgn="auto" hangingPunct="1">
              <a:spcAft>
                <a:spcPts val="0"/>
              </a:spcAft>
              <a:buFont typeface="Arial" pitchFamily="34" charset="0"/>
              <a:buChar char="•"/>
              <a:defRPr/>
            </a:pPr>
            <a:r>
              <a:rPr lang="en-US" sz="2400" dirty="0" smtClean="0"/>
              <a:t>Click the OK button</a:t>
            </a:r>
          </a:p>
          <a:p>
            <a:pPr eaLnBrk="1" fontAlgn="auto" hangingPunct="1">
              <a:spcAft>
                <a:spcPts val="0"/>
              </a:spcAft>
              <a:buFont typeface="Arial" pitchFamily="34" charset="0"/>
              <a:buChar char="•"/>
              <a:defRPr/>
            </a:pPr>
            <a:r>
              <a:rPr lang="en-US" sz="2400" dirty="0" smtClean="0"/>
              <a:t>Click the OK button</a:t>
            </a:r>
            <a:endParaRPr lang="en-US" sz="2400" dirty="0"/>
          </a:p>
        </p:txBody>
      </p:sp>
      <p:sp>
        <p:nvSpPr>
          <p:cNvPr id="2867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867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6A689C0-201D-4F6B-B622-3536494DA8FE}" type="slidenum">
              <a:rPr lang="en-US" smtClean="0"/>
              <a:pPr fontAlgn="base">
                <a:spcBef>
                  <a:spcPct val="0"/>
                </a:spcBef>
                <a:spcAft>
                  <a:spcPct val="0"/>
                </a:spcAft>
                <a:defRPr/>
              </a:pPr>
              <a:t>77</a:t>
            </a:fld>
            <a:endParaRPr lang="en-US" smtClean="0"/>
          </a:p>
        </p:txBody>
      </p:sp>
      <p:sp>
        <p:nvSpPr>
          <p:cNvPr id="84997" name="Title 4"/>
          <p:cNvSpPr>
            <a:spLocks noGrp="1"/>
          </p:cNvSpPr>
          <p:nvPr>
            <p:ph type="title"/>
          </p:nvPr>
        </p:nvSpPr>
        <p:spPr/>
        <p:txBody>
          <a:bodyPr/>
          <a:lstStyle/>
          <a:p>
            <a:pPr eaLnBrk="1" hangingPunct="1"/>
            <a:r>
              <a:rPr lang="en-US" smtClean="0"/>
              <a:t>Creating an AutoCorrect Entry</a:t>
            </a:r>
          </a:p>
        </p:txBody>
      </p:sp>
      <p:pic>
        <p:nvPicPr>
          <p:cNvPr id="6" name="Picture 5" descr="f22ae713-addb-400d-bc0f-b7a62f2d61af.gif"/>
          <p:cNvPicPr>
            <a:picLocks noChangeAspect="1"/>
          </p:cNvPicPr>
          <p:nvPr/>
        </p:nvPicPr>
        <p:blipFill>
          <a:blip r:embed="rId2"/>
          <a:stretch>
            <a:fillRect/>
          </a:stretch>
        </p:blipFill>
        <p:spPr>
          <a:xfrm>
            <a:off x="5486400" y="1371600"/>
            <a:ext cx="533400" cy="5334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2969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0C7585B-8E29-4D5D-83F9-D4EE3942C43E}" type="slidenum">
              <a:rPr lang="en-US" smtClean="0"/>
              <a:pPr fontAlgn="base">
                <a:spcBef>
                  <a:spcPct val="0"/>
                </a:spcBef>
                <a:spcAft>
                  <a:spcPct val="0"/>
                </a:spcAft>
                <a:defRPr/>
              </a:pPr>
              <a:t>78</a:t>
            </a:fld>
            <a:endParaRPr lang="en-US" smtClean="0"/>
          </a:p>
        </p:txBody>
      </p:sp>
      <p:sp>
        <p:nvSpPr>
          <p:cNvPr id="86020" name="Title 4"/>
          <p:cNvSpPr>
            <a:spLocks noGrp="1"/>
          </p:cNvSpPr>
          <p:nvPr>
            <p:ph type="title"/>
          </p:nvPr>
        </p:nvSpPr>
        <p:spPr/>
        <p:txBody>
          <a:bodyPr/>
          <a:lstStyle/>
          <a:p>
            <a:pPr eaLnBrk="1" hangingPunct="1"/>
            <a:r>
              <a:rPr lang="en-US" smtClean="0"/>
              <a:t>Creating an AutoCorrect Entry</a:t>
            </a:r>
          </a:p>
        </p:txBody>
      </p:sp>
      <p:pic>
        <p:nvPicPr>
          <p:cNvPr id="86021" name="Content Placeholder 6" descr="CFig2-27.gif"/>
          <p:cNvPicPr>
            <a:picLocks noGrp="1" noChangeAspect="1"/>
          </p:cNvPicPr>
          <p:nvPr>
            <p:ph idx="1"/>
          </p:nvPr>
        </p:nvPicPr>
        <p:blipFill>
          <a:blip r:embed="rId2"/>
          <a:srcRect/>
          <a:stretch>
            <a:fillRect/>
          </a:stretch>
        </p:blipFill>
        <p:spPr>
          <a:xfrm>
            <a:off x="1149350" y="1371600"/>
            <a:ext cx="6845300" cy="4865688"/>
          </a:xfr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p:cNvSpPr>
            <a:spLocks noGrp="1"/>
          </p:cNvSpPr>
          <p:nvPr>
            <p:ph idx="1"/>
          </p:nvPr>
        </p:nvSpPr>
        <p:spPr>
          <a:xfrm>
            <a:off x="152400" y="1371600"/>
            <a:ext cx="8839200" cy="4865688"/>
          </a:xfrm>
        </p:spPr>
        <p:txBody>
          <a:bodyPr/>
          <a:lstStyle/>
          <a:p>
            <a:pPr eaLnBrk="1" hangingPunct="1"/>
            <a:r>
              <a:rPr lang="en-US" smtClean="0"/>
              <a:t>Click References on the Ribbon to display the References tab</a:t>
            </a:r>
          </a:p>
          <a:p>
            <a:pPr eaLnBrk="1" hangingPunct="1"/>
            <a:r>
              <a:rPr lang="en-US" smtClean="0"/>
              <a:t>Click the Bibliography Style box arrow (References tab | Citations &amp; Bibliography group) to display a gallery of predefined documentation styles</a:t>
            </a:r>
          </a:p>
          <a:p>
            <a:pPr eaLnBrk="1" hangingPunct="1"/>
            <a:r>
              <a:rPr lang="en-US" smtClean="0"/>
              <a:t>Click the desired style in the Bibliography Style gallery to change the documentation style </a:t>
            </a:r>
          </a:p>
        </p:txBody>
      </p:sp>
      <p:sp>
        <p:nvSpPr>
          <p:cNvPr id="3072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072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DCCB377-5EBC-4E86-A052-4751C67928C2}" type="slidenum">
              <a:rPr lang="en-US" smtClean="0"/>
              <a:pPr fontAlgn="base">
                <a:spcBef>
                  <a:spcPct val="0"/>
                </a:spcBef>
                <a:spcAft>
                  <a:spcPct val="0"/>
                </a:spcAft>
                <a:defRPr/>
              </a:pPr>
              <a:t>79</a:t>
            </a:fld>
            <a:endParaRPr lang="en-US" smtClean="0"/>
          </a:p>
        </p:txBody>
      </p:sp>
      <p:sp>
        <p:nvSpPr>
          <p:cNvPr id="87045" name="Title 4"/>
          <p:cNvSpPr>
            <a:spLocks noGrp="1"/>
          </p:cNvSpPr>
          <p:nvPr>
            <p:ph type="title"/>
          </p:nvPr>
        </p:nvSpPr>
        <p:spPr/>
        <p:txBody>
          <a:bodyPr/>
          <a:lstStyle/>
          <a:p>
            <a:pPr eaLnBrk="1" hangingPunct="1"/>
            <a:r>
              <a:rPr lang="en-US" smtClean="0"/>
              <a:t>Changing the Bibliography Style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1"/>
          <p:cNvSpPr>
            <a:spLocks noGrp="1"/>
          </p:cNvSpPr>
          <p:nvPr>
            <p:ph idx="1"/>
          </p:nvPr>
        </p:nvSpPr>
        <p:spPr>
          <a:xfrm>
            <a:off x="152400" y="1371600"/>
            <a:ext cx="8839200" cy="4865688"/>
          </a:xfrm>
        </p:spPr>
        <p:txBody>
          <a:bodyPr/>
          <a:lstStyle/>
          <a:p>
            <a:pPr eaLnBrk="1" hangingPunct="1"/>
            <a:r>
              <a:rPr lang="en-US" smtClean="0"/>
              <a:t>Wordwrap allows you to type words in a paragraph continually without pressing the ENTER key at the end of each line</a:t>
            </a:r>
          </a:p>
        </p:txBody>
      </p:sp>
      <p:pic>
        <p:nvPicPr>
          <p:cNvPr id="13315" name="Picture 5" descr="CFig1-06.gif"/>
          <p:cNvPicPr>
            <a:picLocks noChangeAspect="1"/>
          </p:cNvPicPr>
          <p:nvPr/>
        </p:nvPicPr>
        <p:blipFill>
          <a:blip r:embed="rId2"/>
          <a:srcRect/>
          <a:stretch>
            <a:fillRect/>
          </a:stretch>
        </p:blipFill>
        <p:spPr bwMode="auto">
          <a:xfrm>
            <a:off x="228600" y="2819400"/>
            <a:ext cx="7467600" cy="3733800"/>
          </a:xfrm>
          <a:prstGeom prst="rect">
            <a:avLst/>
          </a:prstGeom>
          <a:noFill/>
          <a:ln w="9525">
            <a:noFill/>
            <a:miter lim="800000"/>
            <a:headEnd/>
            <a:tailEnd/>
          </a:ln>
        </p:spPr>
      </p:pic>
      <p:sp>
        <p:nvSpPr>
          <p:cNvPr id="1331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331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3AD9E251-C716-48D1-BD25-0FB682196416}" type="slidenum">
              <a:rPr lang="en-US" smtClean="0"/>
              <a:pPr fontAlgn="base">
                <a:spcBef>
                  <a:spcPct val="0"/>
                </a:spcBef>
                <a:spcAft>
                  <a:spcPct val="0"/>
                </a:spcAft>
                <a:defRPr/>
              </a:pPr>
              <a:t>8</a:t>
            </a:fld>
            <a:endParaRPr lang="en-US" smtClean="0"/>
          </a:p>
        </p:txBody>
      </p:sp>
      <p:sp>
        <p:nvSpPr>
          <p:cNvPr id="13318" name="Title 4"/>
          <p:cNvSpPr>
            <a:spLocks noGrp="1"/>
          </p:cNvSpPr>
          <p:nvPr>
            <p:ph type="title"/>
          </p:nvPr>
        </p:nvSpPr>
        <p:spPr/>
        <p:txBody>
          <a:bodyPr/>
          <a:lstStyle/>
          <a:p>
            <a:pPr eaLnBrk="1" hangingPunct="1"/>
            <a:r>
              <a:rPr lang="en-US" smtClean="0"/>
              <a:t>Wordwrap</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1747"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24A17654-D3D8-48AD-98F4-EC0DFDB1BF6F}" type="slidenum">
              <a:rPr lang="en-US" smtClean="0"/>
              <a:pPr fontAlgn="base">
                <a:spcBef>
                  <a:spcPct val="0"/>
                </a:spcBef>
                <a:spcAft>
                  <a:spcPct val="0"/>
                </a:spcAft>
                <a:defRPr/>
              </a:pPr>
              <a:t>80</a:t>
            </a:fld>
            <a:endParaRPr lang="en-US" smtClean="0"/>
          </a:p>
        </p:txBody>
      </p:sp>
      <p:sp>
        <p:nvSpPr>
          <p:cNvPr id="88068" name="Title 4"/>
          <p:cNvSpPr>
            <a:spLocks noGrp="1"/>
          </p:cNvSpPr>
          <p:nvPr>
            <p:ph type="title"/>
          </p:nvPr>
        </p:nvSpPr>
        <p:spPr/>
        <p:txBody>
          <a:bodyPr/>
          <a:lstStyle/>
          <a:p>
            <a:pPr eaLnBrk="1" hangingPunct="1"/>
            <a:r>
              <a:rPr lang="en-US" smtClean="0"/>
              <a:t>Changing the Bibliography Style</a:t>
            </a:r>
          </a:p>
        </p:txBody>
      </p:sp>
      <p:pic>
        <p:nvPicPr>
          <p:cNvPr id="88069" name="Content Placeholder 6" descr="CFig2-28.gif"/>
          <p:cNvPicPr>
            <a:picLocks noGrp="1" noChangeAspect="1"/>
          </p:cNvPicPr>
          <p:nvPr>
            <p:ph idx="1"/>
          </p:nvPr>
        </p:nvPicPr>
        <p:blipFill>
          <a:blip r:embed="rId2"/>
          <a:srcRect/>
          <a:stretch>
            <a:fillRect/>
          </a:stretch>
        </p:blipFill>
        <p:spPr>
          <a:xfrm>
            <a:off x="1781175" y="1371600"/>
            <a:ext cx="5581650" cy="4865688"/>
          </a:xfr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a:bodyPr>
          <a:lstStyle/>
          <a:p>
            <a:pPr eaLnBrk="1" fontAlgn="auto" hangingPunct="1">
              <a:spcAft>
                <a:spcPts val="0"/>
              </a:spcAft>
              <a:buFont typeface="Arial" pitchFamily="34" charset="0"/>
              <a:buChar char="•"/>
              <a:defRPr/>
            </a:pPr>
            <a:r>
              <a:rPr lang="en-US" sz="2800" dirty="0" smtClean="0"/>
              <a:t>Click </a:t>
            </a:r>
            <a:r>
              <a:rPr lang="en-US" sz="2800" dirty="0"/>
              <a:t>the Insert Citation button (References tab | Citations &amp; Bibliography group) to display the Insert Citation </a:t>
            </a:r>
            <a:r>
              <a:rPr lang="en-US" sz="2800" dirty="0" smtClean="0"/>
              <a:t>menu</a:t>
            </a:r>
          </a:p>
          <a:p>
            <a:pPr eaLnBrk="1" fontAlgn="auto" hangingPunct="1">
              <a:spcAft>
                <a:spcPts val="0"/>
              </a:spcAft>
              <a:buFont typeface="Arial" pitchFamily="34" charset="0"/>
              <a:buChar char="•"/>
              <a:defRPr/>
            </a:pPr>
            <a:r>
              <a:rPr lang="en-US" sz="2800" dirty="0" smtClean="0"/>
              <a:t>Click </a:t>
            </a:r>
            <a:r>
              <a:rPr lang="en-US" sz="2800" dirty="0"/>
              <a:t>Add New Source on the Insert Citation menu to display the Create Source dialog </a:t>
            </a:r>
            <a:r>
              <a:rPr lang="en-US" sz="2800" dirty="0" smtClean="0"/>
              <a:t>box</a:t>
            </a:r>
          </a:p>
          <a:p>
            <a:pPr eaLnBrk="1" fontAlgn="auto" hangingPunct="1">
              <a:spcAft>
                <a:spcPts val="0"/>
              </a:spcAft>
              <a:buFont typeface="Arial" pitchFamily="34" charset="0"/>
              <a:buChar char="•"/>
              <a:defRPr/>
            </a:pPr>
            <a:r>
              <a:rPr lang="en-US" sz="2800" dirty="0" smtClean="0"/>
              <a:t>Click the Type of Source box arrow, and then click the type of source you are adding</a:t>
            </a:r>
          </a:p>
          <a:p>
            <a:pPr eaLnBrk="1" fontAlgn="auto" hangingPunct="1">
              <a:spcAft>
                <a:spcPts val="0"/>
              </a:spcAft>
              <a:buFont typeface="Arial" pitchFamily="34" charset="0"/>
              <a:buChar char="•"/>
              <a:defRPr/>
            </a:pPr>
            <a:r>
              <a:rPr lang="en-US" sz="2800" dirty="0" smtClean="0"/>
              <a:t>Type the source information in the appropriate text boxes, and then click the OK button to insert the citation in the document at the location of the insertion point</a:t>
            </a:r>
            <a:endParaRPr lang="en-US" sz="2800" dirty="0"/>
          </a:p>
        </p:txBody>
      </p:sp>
      <p:sp>
        <p:nvSpPr>
          <p:cNvPr id="32771"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2772"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BEAA676-C6AF-4D95-9576-50E8FC4599E0}" type="slidenum">
              <a:rPr lang="en-US" smtClean="0"/>
              <a:pPr fontAlgn="base">
                <a:spcBef>
                  <a:spcPct val="0"/>
                </a:spcBef>
                <a:spcAft>
                  <a:spcPct val="0"/>
                </a:spcAft>
                <a:defRPr/>
              </a:pPr>
              <a:t>81</a:t>
            </a:fld>
            <a:endParaRPr lang="en-US" smtClean="0"/>
          </a:p>
        </p:txBody>
      </p:sp>
      <p:sp>
        <p:nvSpPr>
          <p:cNvPr id="89093" name="Title 4"/>
          <p:cNvSpPr>
            <a:spLocks noGrp="1"/>
          </p:cNvSpPr>
          <p:nvPr>
            <p:ph type="title"/>
          </p:nvPr>
        </p:nvSpPr>
        <p:spPr>
          <a:xfrm>
            <a:off x="152400" y="76200"/>
            <a:ext cx="8991600" cy="1219200"/>
          </a:xfrm>
        </p:spPr>
        <p:txBody>
          <a:bodyPr/>
          <a:lstStyle/>
          <a:p>
            <a:pPr eaLnBrk="1" hangingPunct="1"/>
            <a:r>
              <a:rPr lang="en-US" dirty="0" smtClean="0"/>
              <a:t>Inserting a Citation and Creating Its Source</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3795"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F2D0B7B-F18F-4D20-9361-F480E7B60735}" type="slidenum">
              <a:rPr lang="en-US" smtClean="0"/>
              <a:pPr fontAlgn="base">
                <a:spcBef>
                  <a:spcPct val="0"/>
                </a:spcBef>
                <a:spcAft>
                  <a:spcPct val="0"/>
                </a:spcAft>
                <a:defRPr/>
              </a:pPr>
              <a:t>82</a:t>
            </a:fld>
            <a:endParaRPr lang="en-US" smtClean="0"/>
          </a:p>
        </p:txBody>
      </p:sp>
      <p:sp>
        <p:nvSpPr>
          <p:cNvPr id="90116" name="Title 4"/>
          <p:cNvSpPr>
            <a:spLocks noGrp="1"/>
          </p:cNvSpPr>
          <p:nvPr>
            <p:ph type="title"/>
          </p:nvPr>
        </p:nvSpPr>
        <p:spPr>
          <a:xfrm>
            <a:off x="76200" y="76200"/>
            <a:ext cx="8991600" cy="1219200"/>
          </a:xfrm>
        </p:spPr>
        <p:txBody>
          <a:bodyPr/>
          <a:lstStyle/>
          <a:p>
            <a:pPr eaLnBrk="1" hangingPunct="1"/>
            <a:r>
              <a:rPr lang="en-US" dirty="0" smtClean="0"/>
              <a:t>Inserting a Citation and Creating Its Source</a:t>
            </a:r>
          </a:p>
        </p:txBody>
      </p:sp>
      <p:pic>
        <p:nvPicPr>
          <p:cNvPr id="90117" name="Content Placeholder 6" descr="CFig2-31.gif"/>
          <p:cNvPicPr>
            <a:picLocks noGrp="1" noChangeAspect="1"/>
          </p:cNvPicPr>
          <p:nvPr>
            <p:ph idx="1"/>
          </p:nvPr>
        </p:nvPicPr>
        <p:blipFill>
          <a:blip r:embed="rId2"/>
          <a:srcRect/>
          <a:stretch>
            <a:fillRect/>
          </a:stretch>
        </p:blipFill>
        <p:spPr>
          <a:xfrm>
            <a:off x="2209800" y="1524000"/>
            <a:ext cx="4429125" cy="2884488"/>
          </a:xfrm>
        </p:spPr>
      </p:pic>
      <p:pic>
        <p:nvPicPr>
          <p:cNvPr id="90118" name="Picture 7" descr="CFig2-32.gif"/>
          <p:cNvPicPr>
            <a:picLocks noChangeAspect="1"/>
          </p:cNvPicPr>
          <p:nvPr/>
        </p:nvPicPr>
        <p:blipFill>
          <a:blip r:embed="rId3"/>
          <a:srcRect/>
          <a:stretch>
            <a:fillRect/>
          </a:stretch>
        </p:blipFill>
        <p:spPr bwMode="auto">
          <a:xfrm>
            <a:off x="1066800" y="4648200"/>
            <a:ext cx="6629400" cy="152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idx="1"/>
          </p:nvPr>
        </p:nvSpPr>
        <p:spPr>
          <a:xfrm>
            <a:off x="152400" y="1371600"/>
            <a:ext cx="8839200" cy="4865688"/>
          </a:xfrm>
        </p:spPr>
        <p:txBody>
          <a:bodyPr/>
          <a:lstStyle/>
          <a:p>
            <a:pPr eaLnBrk="1" hangingPunct="1"/>
            <a:r>
              <a:rPr lang="en-US" dirty="0" smtClean="0"/>
              <a:t>Click somewhere in the citation to be edited, which selects the citation and displays the Citation Options box arrow</a:t>
            </a:r>
          </a:p>
          <a:p>
            <a:pPr eaLnBrk="1" hangingPunct="1"/>
            <a:r>
              <a:rPr lang="en-US" dirty="0" smtClean="0"/>
              <a:t>Click the Citation Options box arrow to display the Citation Options menu</a:t>
            </a:r>
          </a:p>
          <a:p>
            <a:pPr eaLnBrk="1" hangingPunct="1"/>
            <a:r>
              <a:rPr lang="en-US" dirty="0" smtClean="0"/>
              <a:t>Click Edit Citation on the Citation Options menu to display the Edit Citation dialog box</a:t>
            </a:r>
          </a:p>
          <a:p>
            <a:pPr eaLnBrk="1" hangingPunct="1"/>
            <a:r>
              <a:rPr lang="en-US" dirty="0" smtClean="0"/>
              <a:t>Change the information as necessary in the Edit Citation dialog box, and then click the OK button</a:t>
            </a:r>
          </a:p>
        </p:txBody>
      </p:sp>
      <p:sp>
        <p:nvSpPr>
          <p:cNvPr id="3481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482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0E3F096-67E2-4683-B574-01B6B6E42475}" type="slidenum">
              <a:rPr lang="en-US" smtClean="0"/>
              <a:pPr fontAlgn="base">
                <a:spcBef>
                  <a:spcPct val="0"/>
                </a:spcBef>
                <a:spcAft>
                  <a:spcPct val="0"/>
                </a:spcAft>
                <a:defRPr/>
              </a:pPr>
              <a:t>83</a:t>
            </a:fld>
            <a:endParaRPr lang="en-US" smtClean="0"/>
          </a:p>
        </p:txBody>
      </p:sp>
      <p:sp>
        <p:nvSpPr>
          <p:cNvPr id="91141" name="Title 4"/>
          <p:cNvSpPr>
            <a:spLocks noGrp="1"/>
          </p:cNvSpPr>
          <p:nvPr>
            <p:ph type="title"/>
          </p:nvPr>
        </p:nvSpPr>
        <p:spPr/>
        <p:txBody>
          <a:bodyPr/>
          <a:lstStyle/>
          <a:p>
            <a:pPr eaLnBrk="1" hangingPunct="1"/>
            <a:r>
              <a:rPr lang="en-US" smtClean="0"/>
              <a:t>Editing a Citation</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584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569FEA3-937C-493B-B3A2-0B36CDDA7263}" type="slidenum">
              <a:rPr lang="en-US" smtClean="0"/>
              <a:pPr fontAlgn="base">
                <a:spcBef>
                  <a:spcPct val="0"/>
                </a:spcBef>
                <a:spcAft>
                  <a:spcPct val="0"/>
                </a:spcAft>
                <a:defRPr/>
              </a:pPr>
              <a:t>84</a:t>
            </a:fld>
            <a:endParaRPr lang="en-US" smtClean="0"/>
          </a:p>
        </p:txBody>
      </p:sp>
      <p:sp>
        <p:nvSpPr>
          <p:cNvPr id="92164" name="Title 4"/>
          <p:cNvSpPr>
            <a:spLocks noGrp="1"/>
          </p:cNvSpPr>
          <p:nvPr>
            <p:ph type="title"/>
          </p:nvPr>
        </p:nvSpPr>
        <p:spPr/>
        <p:txBody>
          <a:bodyPr/>
          <a:lstStyle/>
          <a:p>
            <a:pPr eaLnBrk="1" hangingPunct="1"/>
            <a:r>
              <a:rPr lang="en-US" smtClean="0"/>
              <a:t>Editing a Citation</a:t>
            </a:r>
          </a:p>
        </p:txBody>
      </p:sp>
      <p:pic>
        <p:nvPicPr>
          <p:cNvPr id="92165" name="Content Placeholder 6" descr="CFig2-34.gif"/>
          <p:cNvPicPr>
            <a:picLocks noGrp="1" noChangeAspect="1"/>
          </p:cNvPicPr>
          <p:nvPr>
            <p:ph idx="1"/>
          </p:nvPr>
        </p:nvPicPr>
        <p:blipFill>
          <a:blip r:embed="rId2"/>
          <a:srcRect/>
          <a:stretch>
            <a:fillRect/>
          </a:stretch>
        </p:blipFill>
        <p:spPr>
          <a:xfrm>
            <a:off x="152400" y="2251075"/>
            <a:ext cx="8839200" cy="3106738"/>
          </a:xfr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Content Placeholder 1"/>
          <p:cNvSpPr>
            <a:spLocks noGrp="1"/>
          </p:cNvSpPr>
          <p:nvPr>
            <p:ph idx="1"/>
          </p:nvPr>
        </p:nvSpPr>
        <p:spPr>
          <a:xfrm>
            <a:off x="152400" y="1371600"/>
            <a:ext cx="8839200" cy="4865688"/>
          </a:xfrm>
        </p:spPr>
        <p:txBody>
          <a:bodyPr/>
          <a:lstStyle/>
          <a:p>
            <a:pPr eaLnBrk="1" hangingPunct="1"/>
            <a:r>
              <a:rPr lang="en-US" smtClean="0"/>
              <a:t>Click the Insert Footnote button (References tab | Footnotes group) to display a note reference mark (a superscripted 1) in two places: (1) in the document window at the location of the insertion point and (2) at the bottom of the page where the footnote will be positioned, just below a separator line</a:t>
            </a:r>
          </a:p>
          <a:p>
            <a:pPr eaLnBrk="1" hangingPunct="1"/>
            <a:r>
              <a:rPr lang="en-US" smtClean="0"/>
              <a:t>Type the footnote text</a:t>
            </a:r>
          </a:p>
        </p:txBody>
      </p:sp>
      <p:sp>
        <p:nvSpPr>
          <p:cNvPr id="3686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686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DD0F1E67-99C0-4210-BB2A-18A510F945CE}" type="slidenum">
              <a:rPr lang="en-US" smtClean="0"/>
              <a:pPr fontAlgn="base">
                <a:spcBef>
                  <a:spcPct val="0"/>
                </a:spcBef>
                <a:spcAft>
                  <a:spcPct val="0"/>
                </a:spcAft>
                <a:defRPr/>
              </a:pPr>
              <a:t>85</a:t>
            </a:fld>
            <a:endParaRPr lang="en-US" smtClean="0"/>
          </a:p>
        </p:txBody>
      </p:sp>
      <p:sp>
        <p:nvSpPr>
          <p:cNvPr id="93189" name="Title 4"/>
          <p:cNvSpPr>
            <a:spLocks noGrp="1"/>
          </p:cNvSpPr>
          <p:nvPr>
            <p:ph type="title"/>
          </p:nvPr>
        </p:nvSpPr>
        <p:spPr/>
        <p:txBody>
          <a:bodyPr/>
          <a:lstStyle/>
          <a:p>
            <a:pPr eaLnBrk="1" hangingPunct="1"/>
            <a:r>
              <a:rPr lang="en-US" smtClean="0"/>
              <a:t>Inserting a Footnote Reference Mark</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789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4711BC4F-026C-43CE-922B-E970FE30A2BD}" type="slidenum">
              <a:rPr lang="en-US" smtClean="0"/>
              <a:pPr fontAlgn="base">
                <a:spcBef>
                  <a:spcPct val="0"/>
                </a:spcBef>
                <a:spcAft>
                  <a:spcPct val="0"/>
                </a:spcAft>
                <a:defRPr/>
              </a:pPr>
              <a:t>86</a:t>
            </a:fld>
            <a:endParaRPr lang="en-US" smtClean="0"/>
          </a:p>
        </p:txBody>
      </p:sp>
      <p:sp>
        <p:nvSpPr>
          <p:cNvPr id="94212" name="Title 4"/>
          <p:cNvSpPr>
            <a:spLocks noGrp="1"/>
          </p:cNvSpPr>
          <p:nvPr>
            <p:ph type="title"/>
          </p:nvPr>
        </p:nvSpPr>
        <p:spPr/>
        <p:txBody>
          <a:bodyPr/>
          <a:lstStyle/>
          <a:p>
            <a:pPr eaLnBrk="1" hangingPunct="1"/>
            <a:r>
              <a:rPr lang="en-US" smtClean="0"/>
              <a:t>Inserting a Footnote Reference Mark</a:t>
            </a:r>
          </a:p>
        </p:txBody>
      </p:sp>
      <p:pic>
        <p:nvPicPr>
          <p:cNvPr id="94213" name="Content Placeholder 6" descr="CFig2-37.gif"/>
          <p:cNvPicPr>
            <a:picLocks noGrp="1" noChangeAspect="1"/>
          </p:cNvPicPr>
          <p:nvPr>
            <p:ph idx="1"/>
          </p:nvPr>
        </p:nvPicPr>
        <p:blipFill>
          <a:blip r:embed="rId2"/>
          <a:srcRect/>
          <a:stretch>
            <a:fillRect/>
          </a:stretch>
        </p:blipFill>
        <p:spPr>
          <a:xfrm>
            <a:off x="1857375" y="1371600"/>
            <a:ext cx="5429250" cy="4865688"/>
          </a:xfr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Content Placeholder 1"/>
          <p:cNvSpPr>
            <a:spLocks noGrp="1"/>
          </p:cNvSpPr>
          <p:nvPr>
            <p:ph idx="1"/>
          </p:nvPr>
        </p:nvSpPr>
        <p:spPr>
          <a:xfrm>
            <a:off x="152400" y="1371600"/>
            <a:ext cx="8839200" cy="4865688"/>
          </a:xfrm>
        </p:spPr>
        <p:txBody>
          <a:bodyPr/>
          <a:lstStyle/>
          <a:p>
            <a:pPr eaLnBrk="1" hangingPunct="1"/>
            <a:r>
              <a:rPr lang="en-US" smtClean="0"/>
              <a:t>Click the Insert Citation button (References tab | Citations &amp; Bibliography group) to display the Insert Citation menu</a:t>
            </a:r>
          </a:p>
          <a:p>
            <a:pPr eaLnBrk="1" hangingPunct="1"/>
            <a:r>
              <a:rPr lang="en-US" smtClean="0"/>
              <a:t>Click Add New Placeholder on the Insert Citation menu to display the Placeholder Name dialog box</a:t>
            </a:r>
          </a:p>
          <a:p>
            <a:pPr eaLnBrk="1" hangingPunct="1"/>
            <a:r>
              <a:rPr lang="en-US" smtClean="0"/>
              <a:t>Click the placeholder name, and then click the OK button</a:t>
            </a:r>
          </a:p>
        </p:txBody>
      </p:sp>
      <p:sp>
        <p:nvSpPr>
          <p:cNvPr id="3891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891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EDBF83B-8CC6-4CF6-9C21-605228848707}" type="slidenum">
              <a:rPr lang="en-US" smtClean="0"/>
              <a:pPr fontAlgn="base">
                <a:spcBef>
                  <a:spcPct val="0"/>
                </a:spcBef>
                <a:spcAft>
                  <a:spcPct val="0"/>
                </a:spcAft>
                <a:defRPr/>
              </a:pPr>
              <a:t>87</a:t>
            </a:fld>
            <a:endParaRPr lang="en-US" smtClean="0"/>
          </a:p>
        </p:txBody>
      </p:sp>
      <p:sp>
        <p:nvSpPr>
          <p:cNvPr id="95237" name="Title 4"/>
          <p:cNvSpPr>
            <a:spLocks noGrp="1"/>
          </p:cNvSpPr>
          <p:nvPr>
            <p:ph type="title"/>
          </p:nvPr>
        </p:nvSpPr>
        <p:spPr/>
        <p:txBody>
          <a:bodyPr/>
          <a:lstStyle/>
          <a:p>
            <a:pPr eaLnBrk="1" hangingPunct="1"/>
            <a:r>
              <a:rPr lang="en-US" smtClean="0"/>
              <a:t>Inserting a Citation Placeholder</a:t>
            </a:r>
          </a:p>
        </p:txBody>
      </p:sp>
      <p:pic>
        <p:nvPicPr>
          <p:cNvPr id="95238" name="Picture 5" descr="CFig2-39.gif"/>
          <p:cNvPicPr>
            <a:picLocks noChangeAspect="1"/>
          </p:cNvPicPr>
          <p:nvPr/>
        </p:nvPicPr>
        <p:blipFill>
          <a:blip r:embed="rId2"/>
          <a:srcRect/>
          <a:stretch>
            <a:fillRect/>
          </a:stretch>
        </p:blipFill>
        <p:spPr bwMode="auto">
          <a:xfrm>
            <a:off x="3200400" y="4495800"/>
            <a:ext cx="4289425" cy="1768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92500" lnSpcReduction="10000"/>
          </a:bodyPr>
          <a:lstStyle/>
          <a:p>
            <a:pPr eaLnBrk="1" fontAlgn="auto" hangingPunct="1">
              <a:spcAft>
                <a:spcPts val="0"/>
              </a:spcAft>
              <a:buFont typeface="Arial" pitchFamily="34" charset="0"/>
              <a:buChar char="•"/>
              <a:defRPr/>
            </a:pPr>
            <a:r>
              <a:rPr lang="en-US" dirty="0" smtClean="0"/>
              <a:t>Click somewhere in the citation placeholder to be edited to select the citation placeholder</a:t>
            </a:r>
          </a:p>
          <a:p>
            <a:pPr eaLnBrk="1" fontAlgn="auto" hangingPunct="1">
              <a:spcAft>
                <a:spcPts val="0"/>
              </a:spcAft>
              <a:buFont typeface="Arial" pitchFamily="34" charset="0"/>
              <a:buChar char="•"/>
              <a:defRPr/>
            </a:pPr>
            <a:r>
              <a:rPr lang="en-US" dirty="0" smtClean="0"/>
              <a:t>Click the Citation Options box arrow to display the Citation Options menu</a:t>
            </a:r>
          </a:p>
          <a:p>
            <a:pPr eaLnBrk="1" fontAlgn="auto" hangingPunct="1">
              <a:spcAft>
                <a:spcPts val="0"/>
              </a:spcAft>
              <a:buFont typeface="Arial" pitchFamily="34" charset="0"/>
              <a:buChar char="•"/>
              <a:defRPr/>
            </a:pPr>
            <a:r>
              <a:rPr lang="en-US" dirty="0" smtClean="0"/>
              <a:t>Click Edit Source on the Citation Options menu to display the Edit Source dialog box</a:t>
            </a:r>
          </a:p>
          <a:p>
            <a:pPr eaLnBrk="1" fontAlgn="auto" hangingPunct="1">
              <a:spcAft>
                <a:spcPts val="0"/>
              </a:spcAft>
              <a:buFont typeface="Arial" pitchFamily="34" charset="0"/>
              <a:buChar char="•"/>
              <a:defRPr/>
            </a:pPr>
            <a:r>
              <a:rPr lang="en-US" dirty="0" smtClean="0"/>
              <a:t>If necessary, click the Type of Source box arrow and then select the type of source</a:t>
            </a:r>
          </a:p>
          <a:p>
            <a:pPr eaLnBrk="1" fontAlgn="auto" hangingPunct="1">
              <a:spcAft>
                <a:spcPts val="0"/>
              </a:spcAft>
              <a:buFont typeface="Arial" pitchFamily="34" charset="0"/>
              <a:buChar char="•"/>
              <a:defRPr/>
            </a:pPr>
            <a:r>
              <a:rPr lang="en-US" dirty="0" smtClean="0"/>
              <a:t>Enter the source information, and then click the OK button</a:t>
            </a:r>
            <a:endParaRPr lang="en-US" dirty="0"/>
          </a:p>
        </p:txBody>
      </p:sp>
      <p:sp>
        <p:nvSpPr>
          <p:cNvPr id="3993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3994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C42075B2-F97B-4061-A9F2-04A231748FC8}" type="slidenum">
              <a:rPr lang="en-US" smtClean="0"/>
              <a:pPr fontAlgn="base">
                <a:spcBef>
                  <a:spcPct val="0"/>
                </a:spcBef>
                <a:spcAft>
                  <a:spcPct val="0"/>
                </a:spcAft>
                <a:defRPr/>
              </a:pPr>
              <a:t>88</a:t>
            </a:fld>
            <a:endParaRPr lang="en-US" smtClean="0"/>
          </a:p>
        </p:txBody>
      </p:sp>
      <p:sp>
        <p:nvSpPr>
          <p:cNvPr id="96261" name="Title 4"/>
          <p:cNvSpPr>
            <a:spLocks noGrp="1"/>
          </p:cNvSpPr>
          <p:nvPr>
            <p:ph type="title"/>
          </p:nvPr>
        </p:nvSpPr>
        <p:spPr/>
        <p:txBody>
          <a:bodyPr/>
          <a:lstStyle/>
          <a:p>
            <a:pPr eaLnBrk="1" hangingPunct="1"/>
            <a:r>
              <a:rPr lang="en-US" smtClean="0"/>
              <a:t>Editing a Source</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40963"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9B0FE0D-40D7-44CB-91BC-B5796E707977}" type="slidenum">
              <a:rPr lang="en-US" smtClean="0"/>
              <a:pPr fontAlgn="base">
                <a:spcBef>
                  <a:spcPct val="0"/>
                </a:spcBef>
                <a:spcAft>
                  <a:spcPct val="0"/>
                </a:spcAft>
                <a:defRPr/>
              </a:pPr>
              <a:t>89</a:t>
            </a:fld>
            <a:endParaRPr lang="en-US" smtClean="0"/>
          </a:p>
        </p:txBody>
      </p:sp>
      <p:sp>
        <p:nvSpPr>
          <p:cNvPr id="97284" name="Title 4"/>
          <p:cNvSpPr>
            <a:spLocks noGrp="1"/>
          </p:cNvSpPr>
          <p:nvPr>
            <p:ph type="title"/>
          </p:nvPr>
        </p:nvSpPr>
        <p:spPr/>
        <p:txBody>
          <a:bodyPr/>
          <a:lstStyle/>
          <a:p>
            <a:pPr eaLnBrk="1" hangingPunct="1"/>
            <a:r>
              <a:rPr lang="en-US" smtClean="0"/>
              <a:t>Editing a Source</a:t>
            </a:r>
          </a:p>
        </p:txBody>
      </p:sp>
      <p:pic>
        <p:nvPicPr>
          <p:cNvPr id="97285" name="Content Placeholder 6" descr="CFig2-44.gif"/>
          <p:cNvPicPr>
            <a:picLocks noGrp="1" noChangeAspect="1"/>
          </p:cNvPicPr>
          <p:nvPr>
            <p:ph idx="1"/>
          </p:nvPr>
        </p:nvPicPr>
        <p:blipFill>
          <a:blip r:embed="rId2"/>
          <a:srcRect/>
          <a:stretch>
            <a:fillRect/>
          </a:stretch>
        </p:blipFill>
        <p:spPr>
          <a:xfrm>
            <a:off x="185738" y="1371600"/>
            <a:ext cx="8772525" cy="4865688"/>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a:xfrm>
            <a:off x="152400" y="1371600"/>
            <a:ext cx="8839200" cy="4865688"/>
          </a:xfrm>
        </p:spPr>
        <p:txBody>
          <a:bodyPr/>
          <a:lstStyle/>
          <a:p>
            <a:pPr eaLnBrk="1" hangingPunct="1"/>
            <a:r>
              <a:rPr lang="en-US" smtClean="0"/>
              <a:t>Type the misspelled text and then press the SPACEBAR so that a red wavy line appears below the misspelled word</a:t>
            </a:r>
          </a:p>
          <a:p>
            <a:pPr eaLnBrk="1" hangingPunct="1"/>
            <a:r>
              <a:rPr lang="en-US" smtClean="0"/>
              <a:t>Right-click the flagged word to display a shortcut menu that presents a list of suggested spelling corrections for the flagged word</a:t>
            </a:r>
          </a:p>
          <a:p>
            <a:pPr eaLnBrk="1" hangingPunct="1"/>
            <a:r>
              <a:rPr lang="en-US" smtClean="0"/>
              <a:t>Click the correct word on the shortcut menu</a:t>
            </a:r>
          </a:p>
        </p:txBody>
      </p:sp>
      <p:sp>
        <p:nvSpPr>
          <p:cNvPr id="14339"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Formatting, and Editing a Word Document with Pictures</a:t>
            </a:r>
          </a:p>
        </p:txBody>
      </p:sp>
      <p:sp>
        <p:nvSpPr>
          <p:cNvPr id="1434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1435524-898A-4E27-86F7-5B3A7B733AC5}" type="slidenum">
              <a:rPr lang="en-US" smtClean="0"/>
              <a:pPr fontAlgn="base">
                <a:spcBef>
                  <a:spcPct val="0"/>
                </a:spcBef>
                <a:spcAft>
                  <a:spcPct val="0"/>
                </a:spcAft>
                <a:defRPr/>
              </a:pPr>
              <a:t>9</a:t>
            </a:fld>
            <a:endParaRPr lang="en-US" smtClean="0"/>
          </a:p>
        </p:txBody>
      </p:sp>
      <p:sp>
        <p:nvSpPr>
          <p:cNvPr id="14341" name="Title 4"/>
          <p:cNvSpPr>
            <a:spLocks noGrp="1"/>
          </p:cNvSpPr>
          <p:nvPr>
            <p:ph type="title"/>
          </p:nvPr>
        </p:nvSpPr>
        <p:spPr/>
        <p:txBody>
          <a:bodyPr/>
          <a:lstStyle/>
          <a:p>
            <a:pPr eaLnBrk="1" hangingPunct="1"/>
            <a:r>
              <a:rPr lang="en-US" smtClean="0"/>
              <a:t>Checking Spelling and Grammar </a:t>
            </a:r>
            <a:br>
              <a:rPr lang="en-US" smtClean="0"/>
            </a:br>
            <a:r>
              <a:rPr lang="en-US" smtClean="0"/>
              <a:t>as You Type</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1"/>
          <p:cNvSpPr>
            <a:spLocks noGrp="1"/>
          </p:cNvSpPr>
          <p:nvPr>
            <p:ph idx="1"/>
          </p:nvPr>
        </p:nvSpPr>
        <p:spPr>
          <a:xfrm>
            <a:off x="152400" y="1371600"/>
            <a:ext cx="8839200" cy="4865688"/>
          </a:xfrm>
        </p:spPr>
        <p:txBody>
          <a:bodyPr/>
          <a:lstStyle/>
          <a:p>
            <a:pPr eaLnBrk="1" hangingPunct="1"/>
            <a:r>
              <a:rPr lang="en-US" smtClean="0"/>
              <a:t>Click the Word Count indicator on the status bar to display the Word Count dialog box</a:t>
            </a:r>
          </a:p>
          <a:p>
            <a:pPr eaLnBrk="1" hangingPunct="1"/>
            <a:r>
              <a:rPr lang="en-US" smtClean="0"/>
              <a:t>If necessary, place a check mark in the ‘Include textboxes, footnotes and endnotes’ check box</a:t>
            </a:r>
          </a:p>
          <a:p>
            <a:pPr eaLnBrk="1" hangingPunct="1"/>
            <a:r>
              <a:rPr lang="en-US" smtClean="0"/>
              <a:t>Click the Close button to close the dialog box</a:t>
            </a:r>
          </a:p>
        </p:txBody>
      </p:sp>
      <p:sp>
        <p:nvSpPr>
          <p:cNvPr id="4198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4198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F894DAD5-4FE4-424F-B8CF-871328C2C584}" type="slidenum">
              <a:rPr lang="en-US" smtClean="0"/>
              <a:pPr fontAlgn="base">
                <a:spcBef>
                  <a:spcPct val="0"/>
                </a:spcBef>
                <a:spcAft>
                  <a:spcPct val="0"/>
                </a:spcAft>
                <a:defRPr/>
              </a:pPr>
              <a:t>90</a:t>
            </a:fld>
            <a:endParaRPr lang="en-US" smtClean="0"/>
          </a:p>
        </p:txBody>
      </p:sp>
      <p:sp>
        <p:nvSpPr>
          <p:cNvPr id="98309" name="Title 4"/>
          <p:cNvSpPr>
            <a:spLocks noGrp="1"/>
          </p:cNvSpPr>
          <p:nvPr>
            <p:ph type="title"/>
          </p:nvPr>
        </p:nvSpPr>
        <p:spPr/>
        <p:txBody>
          <a:bodyPr/>
          <a:lstStyle/>
          <a:p>
            <a:pPr eaLnBrk="1" hangingPunct="1"/>
            <a:r>
              <a:rPr lang="en-US" smtClean="0"/>
              <a:t>Counting Words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4301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4E0CD4C-E85F-4712-B6FE-BB95E83B8B14}" type="slidenum">
              <a:rPr lang="en-US" smtClean="0"/>
              <a:pPr fontAlgn="base">
                <a:spcBef>
                  <a:spcPct val="0"/>
                </a:spcBef>
                <a:spcAft>
                  <a:spcPct val="0"/>
                </a:spcAft>
                <a:defRPr/>
              </a:pPr>
              <a:t>91</a:t>
            </a:fld>
            <a:endParaRPr lang="en-US" smtClean="0"/>
          </a:p>
        </p:txBody>
      </p:sp>
      <p:sp>
        <p:nvSpPr>
          <p:cNvPr id="99332" name="Title 4"/>
          <p:cNvSpPr>
            <a:spLocks noGrp="1"/>
          </p:cNvSpPr>
          <p:nvPr>
            <p:ph type="title"/>
          </p:nvPr>
        </p:nvSpPr>
        <p:spPr/>
        <p:txBody>
          <a:bodyPr/>
          <a:lstStyle/>
          <a:p>
            <a:pPr eaLnBrk="1" hangingPunct="1"/>
            <a:r>
              <a:rPr lang="en-US" smtClean="0"/>
              <a:t>Counting Words</a:t>
            </a:r>
          </a:p>
        </p:txBody>
      </p:sp>
      <p:pic>
        <p:nvPicPr>
          <p:cNvPr id="99333" name="Content Placeholder 6" descr="CFig2-47.gif"/>
          <p:cNvPicPr>
            <a:picLocks noGrp="1" noChangeAspect="1"/>
          </p:cNvPicPr>
          <p:nvPr>
            <p:ph idx="1"/>
          </p:nvPr>
        </p:nvPicPr>
        <p:blipFill>
          <a:blip r:embed="rId2"/>
          <a:srcRect/>
          <a:stretch>
            <a:fillRect/>
          </a:stretch>
        </p:blipFill>
        <p:spPr>
          <a:xfrm>
            <a:off x="1344613" y="1371600"/>
            <a:ext cx="6454775" cy="4865688"/>
          </a:xfr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ntent Placeholder 1"/>
          <p:cNvSpPr>
            <a:spLocks noGrp="1"/>
          </p:cNvSpPr>
          <p:nvPr>
            <p:ph idx="1"/>
          </p:nvPr>
        </p:nvSpPr>
        <p:spPr>
          <a:xfrm>
            <a:off x="152400" y="1371600"/>
            <a:ext cx="8839200" cy="4865688"/>
          </a:xfrm>
        </p:spPr>
        <p:txBody>
          <a:bodyPr/>
          <a:lstStyle/>
          <a:p>
            <a:pPr eaLnBrk="1" hangingPunct="1"/>
            <a:r>
              <a:rPr lang="en-US" smtClean="0"/>
              <a:t>Position the insertion point where you wish to insert the page break</a:t>
            </a:r>
          </a:p>
          <a:p>
            <a:pPr eaLnBrk="1" hangingPunct="1"/>
            <a:r>
              <a:rPr lang="en-US" smtClean="0"/>
              <a:t>Click Insert on the Ribbon to display the Insert tab</a:t>
            </a:r>
          </a:p>
          <a:p>
            <a:pPr eaLnBrk="1" hangingPunct="1"/>
            <a:r>
              <a:rPr lang="en-US" smtClean="0"/>
              <a:t>Click the Page Break button (Insert tab | Pages group) to insert a manual page break immediately to the left of the insertion point and position the insertion point immediately below the manual page break </a:t>
            </a:r>
          </a:p>
        </p:txBody>
      </p:sp>
      <p:sp>
        <p:nvSpPr>
          <p:cNvPr id="4403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4403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9DB0B84-D37C-4F26-BEA8-D99E46C873F6}" type="slidenum">
              <a:rPr lang="en-US" smtClean="0"/>
              <a:pPr fontAlgn="base">
                <a:spcBef>
                  <a:spcPct val="0"/>
                </a:spcBef>
                <a:spcAft>
                  <a:spcPct val="0"/>
                </a:spcAft>
                <a:defRPr/>
              </a:pPr>
              <a:t>92</a:t>
            </a:fld>
            <a:endParaRPr lang="en-US" smtClean="0"/>
          </a:p>
        </p:txBody>
      </p:sp>
      <p:sp>
        <p:nvSpPr>
          <p:cNvPr id="100357" name="Title 4"/>
          <p:cNvSpPr>
            <a:spLocks noGrp="1"/>
          </p:cNvSpPr>
          <p:nvPr>
            <p:ph type="title"/>
          </p:nvPr>
        </p:nvSpPr>
        <p:spPr/>
        <p:txBody>
          <a:bodyPr/>
          <a:lstStyle/>
          <a:p>
            <a:pPr eaLnBrk="1" hangingPunct="1"/>
            <a:r>
              <a:rPr lang="en-US" dirty="0" smtClean="0"/>
              <a:t>Page Breaking Manually</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4505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45CA1FB-8760-4792-86DC-C7972205B5F9}" type="slidenum">
              <a:rPr lang="en-US" smtClean="0"/>
              <a:pPr fontAlgn="base">
                <a:spcBef>
                  <a:spcPct val="0"/>
                </a:spcBef>
                <a:spcAft>
                  <a:spcPct val="0"/>
                </a:spcAft>
                <a:defRPr/>
              </a:pPr>
              <a:t>93</a:t>
            </a:fld>
            <a:endParaRPr lang="en-US" smtClean="0"/>
          </a:p>
        </p:txBody>
      </p:sp>
      <p:sp>
        <p:nvSpPr>
          <p:cNvPr id="101380" name="Title 4"/>
          <p:cNvSpPr>
            <a:spLocks noGrp="1"/>
          </p:cNvSpPr>
          <p:nvPr>
            <p:ph type="title"/>
          </p:nvPr>
        </p:nvSpPr>
        <p:spPr/>
        <p:txBody>
          <a:bodyPr/>
          <a:lstStyle/>
          <a:p>
            <a:pPr eaLnBrk="1" hangingPunct="1"/>
            <a:r>
              <a:rPr lang="en-US" smtClean="0"/>
              <a:t>Page Breaking Manually</a:t>
            </a:r>
          </a:p>
        </p:txBody>
      </p:sp>
      <p:pic>
        <p:nvPicPr>
          <p:cNvPr id="101381" name="Content Placeholder 6" descr="CFig2-52.gif"/>
          <p:cNvPicPr>
            <a:picLocks noGrp="1" noChangeAspect="1"/>
          </p:cNvPicPr>
          <p:nvPr>
            <p:ph idx="1"/>
          </p:nvPr>
        </p:nvPicPr>
        <p:blipFill>
          <a:blip r:embed="rId2"/>
          <a:srcRect/>
          <a:stretch>
            <a:fillRect/>
          </a:stretch>
        </p:blipFill>
        <p:spPr>
          <a:xfrm>
            <a:off x="1987550" y="1371600"/>
            <a:ext cx="5168900" cy="4865688"/>
          </a:xfr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Content Placeholder 1"/>
          <p:cNvSpPr>
            <a:spLocks noGrp="1"/>
          </p:cNvSpPr>
          <p:nvPr>
            <p:ph idx="1"/>
          </p:nvPr>
        </p:nvSpPr>
        <p:spPr>
          <a:xfrm>
            <a:off x="152400" y="1371600"/>
            <a:ext cx="8839200" cy="4865688"/>
          </a:xfrm>
        </p:spPr>
        <p:txBody>
          <a:bodyPr/>
          <a:lstStyle/>
          <a:p>
            <a:pPr eaLnBrk="1" hangingPunct="1"/>
            <a:r>
              <a:rPr lang="en-US" smtClean="0"/>
              <a:t>Click Home on the Ribbon to display the Home tab</a:t>
            </a:r>
          </a:p>
          <a:p>
            <a:pPr eaLnBrk="1" hangingPunct="1"/>
            <a:r>
              <a:rPr lang="en-US" smtClean="0"/>
              <a:t>With the insertion point in the paragraph to be modified, click the desired style in the Styles gallery</a:t>
            </a:r>
          </a:p>
        </p:txBody>
      </p:sp>
      <p:sp>
        <p:nvSpPr>
          <p:cNvPr id="4608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4608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7EB4B97B-06E4-4C31-89CE-866F7F776EF3}" type="slidenum">
              <a:rPr lang="en-US" smtClean="0"/>
              <a:pPr fontAlgn="base">
                <a:spcBef>
                  <a:spcPct val="0"/>
                </a:spcBef>
                <a:spcAft>
                  <a:spcPct val="0"/>
                </a:spcAft>
                <a:defRPr/>
              </a:pPr>
              <a:t>94</a:t>
            </a:fld>
            <a:endParaRPr lang="en-US" smtClean="0"/>
          </a:p>
        </p:txBody>
      </p:sp>
      <p:sp>
        <p:nvSpPr>
          <p:cNvPr id="102405" name="Title 4"/>
          <p:cNvSpPr>
            <a:spLocks noGrp="1"/>
          </p:cNvSpPr>
          <p:nvPr>
            <p:ph type="title"/>
          </p:nvPr>
        </p:nvSpPr>
        <p:spPr/>
        <p:txBody>
          <a:bodyPr/>
          <a:lstStyle/>
          <a:p>
            <a:pPr eaLnBrk="1" hangingPunct="1"/>
            <a:r>
              <a:rPr lang="en-US" smtClean="0"/>
              <a:t>Applying a Style</a:t>
            </a:r>
          </a:p>
        </p:txBody>
      </p:sp>
      <p:pic>
        <p:nvPicPr>
          <p:cNvPr id="102406" name="Picture 5" descr="CFig2-53.gif"/>
          <p:cNvPicPr>
            <a:picLocks noChangeAspect="1"/>
          </p:cNvPicPr>
          <p:nvPr/>
        </p:nvPicPr>
        <p:blipFill>
          <a:blip r:embed="rId2"/>
          <a:srcRect/>
          <a:stretch>
            <a:fillRect/>
          </a:stretch>
        </p:blipFill>
        <p:spPr bwMode="auto">
          <a:xfrm>
            <a:off x="3352800" y="3429000"/>
            <a:ext cx="3352800" cy="285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Content Placeholder 1"/>
          <p:cNvSpPr>
            <a:spLocks noGrp="1"/>
          </p:cNvSpPr>
          <p:nvPr>
            <p:ph idx="1"/>
          </p:nvPr>
        </p:nvSpPr>
        <p:spPr>
          <a:xfrm>
            <a:off x="152400" y="1371600"/>
            <a:ext cx="8839200" cy="4865688"/>
          </a:xfrm>
        </p:spPr>
        <p:txBody>
          <a:bodyPr/>
          <a:lstStyle/>
          <a:p>
            <a:pPr eaLnBrk="1" hangingPunct="1"/>
            <a:r>
              <a:rPr lang="en-US" smtClean="0"/>
              <a:t>Click References on the Ribbon to display the References tab</a:t>
            </a:r>
          </a:p>
          <a:p>
            <a:pPr eaLnBrk="1" hangingPunct="1"/>
            <a:r>
              <a:rPr lang="en-US" smtClean="0"/>
              <a:t>With the insertion point positioned where the bibliographical list is to be inserted, click the Bibliography button to display the Bibliography gallery</a:t>
            </a:r>
          </a:p>
          <a:p>
            <a:pPr eaLnBrk="1" hangingPunct="1"/>
            <a:r>
              <a:rPr lang="en-US" smtClean="0"/>
              <a:t>Click Insert Bibliography in the Bibliography gallery to insert a list of sources at the location of the insertion point </a:t>
            </a:r>
          </a:p>
        </p:txBody>
      </p:sp>
      <p:sp>
        <p:nvSpPr>
          <p:cNvPr id="47107"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47108"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0F460F41-3636-4132-8EE9-90661022FA57}" type="slidenum">
              <a:rPr lang="en-US" smtClean="0"/>
              <a:pPr fontAlgn="base">
                <a:spcBef>
                  <a:spcPct val="0"/>
                </a:spcBef>
                <a:spcAft>
                  <a:spcPct val="0"/>
                </a:spcAft>
                <a:defRPr/>
              </a:pPr>
              <a:t>95</a:t>
            </a:fld>
            <a:endParaRPr lang="en-US" smtClean="0"/>
          </a:p>
        </p:txBody>
      </p:sp>
      <p:sp>
        <p:nvSpPr>
          <p:cNvPr id="103429" name="Title 4"/>
          <p:cNvSpPr>
            <a:spLocks noGrp="1"/>
          </p:cNvSpPr>
          <p:nvPr>
            <p:ph type="title"/>
          </p:nvPr>
        </p:nvSpPr>
        <p:spPr/>
        <p:txBody>
          <a:bodyPr/>
          <a:lstStyle/>
          <a:p>
            <a:pPr eaLnBrk="1" hangingPunct="1"/>
            <a:r>
              <a:rPr lang="en-US" smtClean="0"/>
              <a:t>Creating a Bibliographical List</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48131"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80689FD-CE39-4082-A215-36153341AE00}" type="slidenum">
              <a:rPr lang="en-US" smtClean="0"/>
              <a:pPr fontAlgn="base">
                <a:spcBef>
                  <a:spcPct val="0"/>
                </a:spcBef>
                <a:spcAft>
                  <a:spcPct val="0"/>
                </a:spcAft>
                <a:defRPr/>
              </a:pPr>
              <a:t>96</a:t>
            </a:fld>
            <a:endParaRPr lang="en-US" smtClean="0"/>
          </a:p>
        </p:txBody>
      </p:sp>
      <p:sp>
        <p:nvSpPr>
          <p:cNvPr id="104452" name="Title 4"/>
          <p:cNvSpPr>
            <a:spLocks noGrp="1"/>
          </p:cNvSpPr>
          <p:nvPr>
            <p:ph type="title"/>
          </p:nvPr>
        </p:nvSpPr>
        <p:spPr/>
        <p:txBody>
          <a:bodyPr/>
          <a:lstStyle/>
          <a:p>
            <a:pPr eaLnBrk="1" hangingPunct="1"/>
            <a:r>
              <a:rPr lang="en-US" smtClean="0"/>
              <a:t>Creating a Bibliographical List</a:t>
            </a:r>
          </a:p>
        </p:txBody>
      </p:sp>
      <p:pic>
        <p:nvPicPr>
          <p:cNvPr id="104453" name="Content Placeholder 6" descr="CFig2-55.gif"/>
          <p:cNvPicPr>
            <a:picLocks noGrp="1" noChangeAspect="1"/>
          </p:cNvPicPr>
          <p:nvPr>
            <p:ph idx="1"/>
          </p:nvPr>
        </p:nvPicPr>
        <p:blipFill>
          <a:blip r:embed="rId2"/>
          <a:srcRect/>
          <a:stretch>
            <a:fillRect/>
          </a:stretch>
        </p:blipFill>
        <p:spPr>
          <a:xfrm>
            <a:off x="152400" y="1763713"/>
            <a:ext cx="8839200" cy="4081462"/>
          </a:xfr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4865688"/>
          </a:xfrm>
        </p:spPr>
        <p:txBody>
          <a:bodyPr rtlCol="0">
            <a:normAutofit fontScale="85000" lnSpcReduction="10000"/>
          </a:bodyPr>
          <a:lstStyle/>
          <a:p>
            <a:pPr eaLnBrk="1" fontAlgn="auto" hangingPunct="1">
              <a:spcAft>
                <a:spcPts val="0"/>
              </a:spcAft>
              <a:buFont typeface="Arial" pitchFamily="34" charset="0"/>
              <a:buChar char="•"/>
              <a:defRPr/>
            </a:pPr>
            <a:r>
              <a:rPr lang="en-US" dirty="0" smtClean="0"/>
              <a:t>Click </a:t>
            </a:r>
            <a:r>
              <a:rPr lang="en-US" dirty="0"/>
              <a:t>the Manage Sources button (References tab | Citations &amp; Bibliography group) to display the Source Manager dialog </a:t>
            </a:r>
            <a:r>
              <a:rPr lang="en-US" dirty="0" smtClean="0"/>
              <a:t>box</a:t>
            </a:r>
            <a:endParaRPr lang="en-US" dirty="0"/>
          </a:p>
          <a:p>
            <a:pPr eaLnBrk="1" fontAlgn="auto" hangingPunct="1">
              <a:spcAft>
                <a:spcPts val="0"/>
              </a:spcAft>
              <a:buFont typeface="Arial" pitchFamily="34" charset="0"/>
              <a:buChar char="•"/>
              <a:defRPr/>
            </a:pPr>
            <a:r>
              <a:rPr lang="en-US" dirty="0"/>
              <a:t>Click the source you wish to </a:t>
            </a:r>
            <a:r>
              <a:rPr lang="en-US" dirty="0" smtClean="0"/>
              <a:t>edit</a:t>
            </a:r>
            <a:r>
              <a:rPr lang="en-US" b="1" dirty="0" smtClean="0"/>
              <a:t> </a:t>
            </a:r>
            <a:r>
              <a:rPr lang="en-US" dirty="0"/>
              <a:t>in the Current </a:t>
            </a:r>
            <a:r>
              <a:rPr lang="en-US" dirty="0" smtClean="0"/>
              <a:t>List</a:t>
            </a:r>
          </a:p>
          <a:p>
            <a:pPr eaLnBrk="1" fontAlgn="auto" hangingPunct="1">
              <a:spcAft>
                <a:spcPts val="0"/>
              </a:spcAft>
              <a:buFont typeface="Arial" pitchFamily="34" charset="0"/>
              <a:buChar char="•"/>
              <a:defRPr/>
            </a:pPr>
            <a:r>
              <a:rPr lang="en-US" dirty="0" smtClean="0"/>
              <a:t>Click the Edit button to display the Edit Source dialog box</a:t>
            </a:r>
          </a:p>
          <a:p>
            <a:pPr eaLnBrk="1" fontAlgn="auto" hangingPunct="1">
              <a:spcAft>
                <a:spcPts val="0"/>
              </a:spcAft>
              <a:buFont typeface="Arial" pitchFamily="34" charset="0"/>
              <a:buChar char="•"/>
              <a:defRPr/>
            </a:pPr>
            <a:r>
              <a:rPr lang="en-US" dirty="0" smtClean="0"/>
              <a:t>Make the desired changes to the source, and then click the OK button</a:t>
            </a:r>
          </a:p>
          <a:p>
            <a:pPr eaLnBrk="1" fontAlgn="auto" hangingPunct="1">
              <a:spcAft>
                <a:spcPts val="0"/>
              </a:spcAft>
              <a:buFont typeface="Arial" pitchFamily="34" charset="0"/>
              <a:buChar char="•"/>
              <a:defRPr/>
            </a:pPr>
            <a:r>
              <a:rPr lang="en-US" dirty="0" smtClean="0"/>
              <a:t>If necessary, click Yes to update all occurrences of the source</a:t>
            </a:r>
          </a:p>
          <a:p>
            <a:pPr eaLnBrk="1" fontAlgn="auto" hangingPunct="1">
              <a:spcAft>
                <a:spcPts val="0"/>
              </a:spcAft>
              <a:buFont typeface="Arial" pitchFamily="34" charset="0"/>
              <a:buChar char="•"/>
              <a:defRPr/>
            </a:pPr>
            <a:r>
              <a:rPr lang="en-US" dirty="0" smtClean="0"/>
              <a:t>Click the Close button to update the list of sources in the document and close the dialog box</a:t>
            </a:r>
            <a:endParaRPr lang="en-US" dirty="0"/>
          </a:p>
        </p:txBody>
      </p:sp>
      <p:sp>
        <p:nvSpPr>
          <p:cNvPr id="49155"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49156"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8283C012-FCC3-479D-8D1C-EF07B341CA8E}" type="slidenum">
              <a:rPr lang="en-US" smtClean="0"/>
              <a:pPr fontAlgn="base">
                <a:spcBef>
                  <a:spcPct val="0"/>
                </a:spcBef>
                <a:spcAft>
                  <a:spcPct val="0"/>
                </a:spcAft>
                <a:defRPr/>
              </a:pPr>
              <a:t>97</a:t>
            </a:fld>
            <a:endParaRPr lang="en-US" smtClean="0"/>
          </a:p>
        </p:txBody>
      </p:sp>
      <p:sp>
        <p:nvSpPr>
          <p:cNvPr id="105477" name="Title 4"/>
          <p:cNvSpPr>
            <a:spLocks noGrp="1"/>
          </p:cNvSpPr>
          <p:nvPr>
            <p:ph type="title"/>
          </p:nvPr>
        </p:nvSpPr>
        <p:spPr>
          <a:xfrm>
            <a:off x="152400" y="76200"/>
            <a:ext cx="8763000" cy="1219200"/>
          </a:xfrm>
        </p:spPr>
        <p:txBody>
          <a:bodyPr/>
          <a:lstStyle/>
          <a:p>
            <a:pPr eaLnBrk="1" hangingPunct="1"/>
            <a:r>
              <a:rPr lang="en-US" smtClean="0"/>
              <a:t>Modifying a Source and Updating the Bibliographical List</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0179"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7521D3A-CED0-48C0-A6D0-1C7FE4D42626}" type="slidenum">
              <a:rPr lang="en-US" smtClean="0"/>
              <a:pPr fontAlgn="base">
                <a:spcBef>
                  <a:spcPct val="0"/>
                </a:spcBef>
                <a:spcAft>
                  <a:spcPct val="0"/>
                </a:spcAft>
                <a:defRPr/>
              </a:pPr>
              <a:t>98</a:t>
            </a:fld>
            <a:endParaRPr lang="en-US" smtClean="0"/>
          </a:p>
        </p:txBody>
      </p:sp>
      <p:sp>
        <p:nvSpPr>
          <p:cNvPr id="106500" name="Title 4"/>
          <p:cNvSpPr>
            <a:spLocks noGrp="1"/>
          </p:cNvSpPr>
          <p:nvPr>
            <p:ph type="title"/>
          </p:nvPr>
        </p:nvSpPr>
        <p:spPr/>
        <p:txBody>
          <a:bodyPr/>
          <a:lstStyle/>
          <a:p>
            <a:pPr eaLnBrk="1" hangingPunct="1"/>
            <a:r>
              <a:rPr lang="en-US" smtClean="0"/>
              <a:t>Modifying a Source and Updating the Bibliographical List</a:t>
            </a:r>
          </a:p>
        </p:txBody>
      </p:sp>
      <p:pic>
        <p:nvPicPr>
          <p:cNvPr id="106501" name="Content Placeholder 6" descr="CFig2-56.gif"/>
          <p:cNvPicPr>
            <a:picLocks noGrp="1" noChangeAspect="1"/>
          </p:cNvPicPr>
          <p:nvPr>
            <p:ph idx="1"/>
          </p:nvPr>
        </p:nvPicPr>
        <p:blipFill>
          <a:blip r:embed="rId2"/>
          <a:srcRect/>
          <a:stretch>
            <a:fillRect/>
          </a:stretch>
        </p:blipFill>
        <p:spPr>
          <a:xfrm>
            <a:off x="1873250" y="1371600"/>
            <a:ext cx="5397500" cy="4865688"/>
          </a:xfr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Content Placeholder 1"/>
          <p:cNvSpPr>
            <a:spLocks noGrp="1"/>
          </p:cNvSpPr>
          <p:nvPr>
            <p:ph idx="1"/>
          </p:nvPr>
        </p:nvSpPr>
        <p:spPr>
          <a:xfrm>
            <a:off x="152400" y="1371600"/>
            <a:ext cx="8839200" cy="4865688"/>
          </a:xfrm>
        </p:spPr>
        <p:txBody>
          <a:bodyPr/>
          <a:lstStyle/>
          <a:p>
            <a:pPr eaLnBrk="1" hangingPunct="1"/>
            <a:r>
              <a:rPr lang="en-US" smtClean="0"/>
              <a:t>Click somewhere in the field to select it</a:t>
            </a:r>
          </a:p>
          <a:p>
            <a:pPr eaLnBrk="1" hangingPunct="1"/>
            <a:r>
              <a:rPr lang="en-US" smtClean="0"/>
              <a:t>Press CTRL+SHIFT+F9 to convert the selected field to regular text</a:t>
            </a:r>
          </a:p>
        </p:txBody>
      </p:sp>
      <p:sp>
        <p:nvSpPr>
          <p:cNvPr id="51203" name="Footer Placeholder 2"/>
          <p:cNvSpPr>
            <a:spLocks noGrp="1"/>
          </p:cNvSpPr>
          <p:nvPr>
            <p:ph type="ftr" sz="quarter" idx="10"/>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r>
              <a:rPr lang="en-US" smtClean="0"/>
              <a:t>Creating a Research Paper with Citations and References</a:t>
            </a:r>
          </a:p>
        </p:txBody>
      </p:sp>
      <p:sp>
        <p:nvSpPr>
          <p:cNvPr id="51204"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95962DFE-A897-479F-914B-422D985A036F}" type="slidenum">
              <a:rPr lang="en-US" smtClean="0"/>
              <a:pPr fontAlgn="base">
                <a:spcBef>
                  <a:spcPct val="0"/>
                </a:spcBef>
                <a:spcAft>
                  <a:spcPct val="0"/>
                </a:spcAft>
                <a:defRPr/>
              </a:pPr>
              <a:t>99</a:t>
            </a:fld>
            <a:endParaRPr lang="en-US" smtClean="0"/>
          </a:p>
        </p:txBody>
      </p:sp>
      <p:sp>
        <p:nvSpPr>
          <p:cNvPr id="107525" name="Title 4"/>
          <p:cNvSpPr>
            <a:spLocks noGrp="1"/>
          </p:cNvSpPr>
          <p:nvPr>
            <p:ph type="title"/>
          </p:nvPr>
        </p:nvSpPr>
        <p:spPr/>
        <p:txBody>
          <a:bodyPr/>
          <a:lstStyle/>
          <a:p>
            <a:pPr eaLnBrk="1" hangingPunct="1"/>
            <a:r>
              <a:rPr lang="en-US" smtClean="0"/>
              <a:t>Converting a Field to Regular Text</a:t>
            </a:r>
          </a:p>
        </p:txBody>
      </p:sp>
      <p:pic>
        <p:nvPicPr>
          <p:cNvPr id="107526" name="Picture 5" descr="CFig2-58.gif"/>
          <p:cNvPicPr>
            <a:picLocks noChangeAspect="1"/>
          </p:cNvPicPr>
          <p:nvPr/>
        </p:nvPicPr>
        <p:blipFill>
          <a:blip r:embed="rId2"/>
          <a:srcRect/>
          <a:stretch>
            <a:fillRect/>
          </a:stretch>
        </p:blipFill>
        <p:spPr bwMode="auto">
          <a:xfrm>
            <a:off x="1066800" y="3200400"/>
            <a:ext cx="7051675" cy="2816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TotalTime>
  <Words>7934</Words>
  <Application>Microsoft Office PowerPoint</Application>
  <PresentationFormat>On-screen Show (4:3)</PresentationFormat>
  <Paragraphs>895</Paragraphs>
  <Slides>182</Slides>
  <Notes>1</Notes>
  <HiddenSlides>0</HiddenSlides>
  <MMClips>0</MMClips>
  <ScaleCrop>false</ScaleCrop>
  <HeadingPairs>
    <vt:vector size="4" baseType="variant">
      <vt:variant>
        <vt:lpstr>Theme</vt:lpstr>
      </vt:variant>
      <vt:variant>
        <vt:i4>1</vt:i4>
      </vt:variant>
      <vt:variant>
        <vt:lpstr>Slide Titles</vt:lpstr>
      </vt:variant>
      <vt:variant>
        <vt:i4>182</vt:i4>
      </vt:variant>
    </vt:vector>
  </HeadingPairs>
  <TitlesOfParts>
    <vt:vector size="183" baseType="lpstr">
      <vt:lpstr>Office Theme</vt:lpstr>
      <vt:lpstr>Microsoft Word 2010</vt:lpstr>
      <vt:lpstr>Objectives</vt:lpstr>
      <vt:lpstr>Objectives</vt:lpstr>
      <vt:lpstr>Project – Flyer with Pictures</vt:lpstr>
      <vt:lpstr>Entering Text</vt:lpstr>
      <vt:lpstr>Displaying Formatting Marks</vt:lpstr>
      <vt:lpstr>Displaying Formatting Marks</vt:lpstr>
      <vt:lpstr>Wordwrap</vt:lpstr>
      <vt:lpstr>Checking Spelling and Grammar  as You Type</vt:lpstr>
      <vt:lpstr>Checking Spelling and Grammar  as You Type</vt:lpstr>
      <vt:lpstr>Navigating a Document</vt:lpstr>
      <vt:lpstr>Centering a Paragraph</vt:lpstr>
      <vt:lpstr>Selecting a Line</vt:lpstr>
      <vt:lpstr>Changing the Font Size of Selected Text</vt:lpstr>
      <vt:lpstr>Changing the Font Size of Selected Text</vt:lpstr>
      <vt:lpstr>Changing the Font of Selected Text</vt:lpstr>
      <vt:lpstr>Changing the Font of Selected Text</vt:lpstr>
      <vt:lpstr>Changing the Case of Selected Text</vt:lpstr>
      <vt:lpstr>Applying a Text Effect to Selected Text</vt:lpstr>
      <vt:lpstr>Applying a Text Effect to Selected Text</vt:lpstr>
      <vt:lpstr>Shading a Paragraph</vt:lpstr>
      <vt:lpstr>Shading a Paragraph</vt:lpstr>
      <vt:lpstr>Selecting Multiple Lines</vt:lpstr>
      <vt:lpstr>Bulleting a List of Paragraphs</vt:lpstr>
      <vt:lpstr>Bulleting a List of Paragraphs</vt:lpstr>
      <vt:lpstr>Undoing and Redoing an Action</vt:lpstr>
      <vt:lpstr>Italicizing Text</vt:lpstr>
      <vt:lpstr>Coloring Text</vt:lpstr>
      <vt:lpstr>Coloring Text</vt:lpstr>
      <vt:lpstr>Using the Mini Toolbar to Format Text</vt:lpstr>
      <vt:lpstr>Underlining Text</vt:lpstr>
      <vt:lpstr>Bolding Text</vt:lpstr>
      <vt:lpstr>Changing Theme Colors</vt:lpstr>
      <vt:lpstr>Changing Theme Colors</vt:lpstr>
      <vt:lpstr>Inserting a Picture</vt:lpstr>
      <vt:lpstr>Inserting a Picture</vt:lpstr>
      <vt:lpstr>Zooming the Document</vt:lpstr>
      <vt:lpstr>Resizing a Graphic</vt:lpstr>
      <vt:lpstr>Resizing a Graphic by Entering Exact Measurements</vt:lpstr>
      <vt:lpstr>Resizing a Graphic by Entering Exact Measurements</vt:lpstr>
      <vt:lpstr>Applying a Picture Style</vt:lpstr>
      <vt:lpstr>Applying Picture Effects</vt:lpstr>
      <vt:lpstr>Applying Picture Effects</vt:lpstr>
      <vt:lpstr>Viewing One Page</vt:lpstr>
      <vt:lpstr>Adding a Page Border</vt:lpstr>
      <vt:lpstr>Changing Spacing Before and After a Paragraph</vt:lpstr>
      <vt:lpstr>Changing Spacing Before and After a Paragraph</vt:lpstr>
      <vt:lpstr>Deleting Text</vt:lpstr>
      <vt:lpstr>Moving Text</vt:lpstr>
      <vt:lpstr>Moving Text</vt:lpstr>
      <vt:lpstr>Changing Document Properties</vt:lpstr>
      <vt:lpstr>Changing Document Properties</vt:lpstr>
      <vt:lpstr>Printing a Document</vt:lpstr>
      <vt:lpstr>Printing a Document</vt:lpstr>
      <vt:lpstr>Microsoft Word 2010</vt:lpstr>
      <vt:lpstr>Objectives</vt:lpstr>
      <vt:lpstr>Objectives</vt:lpstr>
      <vt:lpstr>Research Paper</vt:lpstr>
      <vt:lpstr>Modifying a Style</vt:lpstr>
      <vt:lpstr>Modifying a Style</vt:lpstr>
      <vt:lpstr>Changing Line Spacing</vt:lpstr>
      <vt:lpstr>Changing Line Spacing</vt:lpstr>
      <vt:lpstr>Removing Space after a Paragraph</vt:lpstr>
      <vt:lpstr>Updating a Style to Match a Selection</vt:lpstr>
      <vt:lpstr>Switching to the Header</vt:lpstr>
      <vt:lpstr>Right-Aligning a Paragraph</vt:lpstr>
      <vt:lpstr>Inserting a Page Number</vt:lpstr>
      <vt:lpstr>Inserting a Page Number</vt:lpstr>
      <vt:lpstr>Closing the Header</vt:lpstr>
      <vt:lpstr>Click and Type</vt:lpstr>
      <vt:lpstr>Click and Type</vt:lpstr>
      <vt:lpstr>Shortcut Keys</vt:lpstr>
      <vt:lpstr>Displaying the Rulers</vt:lpstr>
      <vt:lpstr>First-Line Indenting Paragraphs</vt:lpstr>
      <vt:lpstr>Autocorrecting as You Type</vt:lpstr>
      <vt:lpstr>Using the AutoCorrect Options Button</vt:lpstr>
      <vt:lpstr>Creating an AutoCorrect Entry</vt:lpstr>
      <vt:lpstr>Creating an AutoCorrect Entry</vt:lpstr>
      <vt:lpstr>Changing the Bibliography Style</vt:lpstr>
      <vt:lpstr>Changing the Bibliography Style</vt:lpstr>
      <vt:lpstr>Inserting a Citation and Creating Its Source</vt:lpstr>
      <vt:lpstr>Inserting a Citation and Creating Its Source</vt:lpstr>
      <vt:lpstr>Editing a Citation</vt:lpstr>
      <vt:lpstr>Editing a Citation</vt:lpstr>
      <vt:lpstr>Inserting a Footnote Reference Mark</vt:lpstr>
      <vt:lpstr>Inserting a Footnote Reference Mark</vt:lpstr>
      <vt:lpstr>Inserting a Citation Placeholder</vt:lpstr>
      <vt:lpstr>Editing a Source</vt:lpstr>
      <vt:lpstr>Editing a Source</vt:lpstr>
      <vt:lpstr>Counting Words</vt:lpstr>
      <vt:lpstr>Counting Words</vt:lpstr>
      <vt:lpstr>Page Breaking Manually</vt:lpstr>
      <vt:lpstr>Page Breaking Manually</vt:lpstr>
      <vt:lpstr>Applying a Style</vt:lpstr>
      <vt:lpstr>Creating a Bibliographical List</vt:lpstr>
      <vt:lpstr>Creating a Bibliographical List</vt:lpstr>
      <vt:lpstr>Modifying a Source and Updating the Bibliographical List</vt:lpstr>
      <vt:lpstr>Modifying a Source and Updating the Bibliographical List</vt:lpstr>
      <vt:lpstr>Converting a Field to Regular Text</vt:lpstr>
      <vt:lpstr>Scrolling Page by Page through a Document</vt:lpstr>
      <vt:lpstr>Copying and Pasting</vt:lpstr>
      <vt:lpstr>Copying and Pasting</vt:lpstr>
      <vt:lpstr>Displaying the Paste Options Menu</vt:lpstr>
      <vt:lpstr>Finding Text</vt:lpstr>
      <vt:lpstr>Finding Text</vt:lpstr>
      <vt:lpstr>Replacing Text</vt:lpstr>
      <vt:lpstr>Replacing Text</vt:lpstr>
      <vt:lpstr>Going to a Page</vt:lpstr>
      <vt:lpstr>Going to a Page</vt:lpstr>
      <vt:lpstr>Finding and Inserting a Synonym</vt:lpstr>
      <vt:lpstr>Finding and Inserting a Synonym</vt:lpstr>
      <vt:lpstr>Checking Spelling and Grammar at Once</vt:lpstr>
      <vt:lpstr>Checking Spelling and Grammar at Once</vt:lpstr>
      <vt:lpstr>Using the Research Task Pane  to Look Up Information</vt:lpstr>
      <vt:lpstr>Using the Research Task Pane  to Look Up Information</vt:lpstr>
      <vt:lpstr>Printing Document Properties</vt:lpstr>
      <vt:lpstr>Printing Document Properties</vt:lpstr>
      <vt:lpstr>Printing Document Properties</vt:lpstr>
      <vt:lpstr>Previewing the Document  and Then Printing It</vt:lpstr>
      <vt:lpstr>Previewing the Document  and Then Printing It</vt:lpstr>
      <vt:lpstr>Previewing the Document  and Then Printing It</vt:lpstr>
      <vt:lpstr>Microsoft Word 2010</vt:lpstr>
      <vt:lpstr>Business Letter with a Letterhead and Table</vt:lpstr>
      <vt:lpstr>Changing Margin Settings</vt:lpstr>
      <vt:lpstr>Changing Margin Settings</vt:lpstr>
      <vt:lpstr>Inserting a Shape</vt:lpstr>
      <vt:lpstr>Inserting a Shape</vt:lpstr>
      <vt:lpstr>Applying a Shape Style</vt:lpstr>
      <vt:lpstr>Applying a Shape Style</vt:lpstr>
      <vt:lpstr>Adding Text to a Shape</vt:lpstr>
      <vt:lpstr>Using the Grow Font Button  to Increase Font Size</vt:lpstr>
      <vt:lpstr>Using the Grow Font Button to Increase Font Size</vt:lpstr>
      <vt:lpstr>Changing an Object’s Text Wrapping</vt:lpstr>
      <vt:lpstr>Inserting Clip Art</vt:lpstr>
      <vt:lpstr>Inserting Clip Art</vt:lpstr>
      <vt:lpstr>Resizing a Graphic to a Percent  of the Original</vt:lpstr>
      <vt:lpstr>Resizing a Graphic to a Percent  of the Original</vt:lpstr>
      <vt:lpstr>Changing the Color of a Graphic</vt:lpstr>
      <vt:lpstr>Changing the Color of a Graphic</vt:lpstr>
      <vt:lpstr>Setting a Transparent Color in a Graphic</vt:lpstr>
      <vt:lpstr>Setting a Transparent Color in a Graphic</vt:lpstr>
      <vt:lpstr>Adjusting the Brightness and Contrast  of a Graphic</vt:lpstr>
      <vt:lpstr>Changing the Border Color on a Graphic</vt:lpstr>
      <vt:lpstr>Changing the Border Color on a Graphic</vt:lpstr>
      <vt:lpstr>Moving a Graphic</vt:lpstr>
      <vt:lpstr>Using Paste Options</vt:lpstr>
      <vt:lpstr>Flipping a Graphic</vt:lpstr>
      <vt:lpstr>Flipping a Graphic</vt:lpstr>
      <vt:lpstr>Inserting a Symbol from the  Symbol Dialog Box</vt:lpstr>
      <vt:lpstr>Inserting a Symbol from the  Symbol Dialog Box</vt:lpstr>
      <vt:lpstr>Inserting a Symbol from the Symbol Gallery</vt:lpstr>
      <vt:lpstr>Bottom Bordering a Paragraph</vt:lpstr>
      <vt:lpstr>Bottom Bordering a Paragraph</vt:lpstr>
      <vt:lpstr>Clearing Formatting</vt:lpstr>
      <vt:lpstr>Converting a Hyperlink to Regular Text</vt:lpstr>
      <vt:lpstr>Creating a New File from an Existing File</vt:lpstr>
      <vt:lpstr>Creating a New File from an Existing File</vt:lpstr>
      <vt:lpstr>Applying a Quick Style</vt:lpstr>
      <vt:lpstr>Setting Custom Tab Stops</vt:lpstr>
      <vt:lpstr>Inserting the Current Date  in a Document</vt:lpstr>
      <vt:lpstr>Inserting the Current Date  in a Document</vt:lpstr>
      <vt:lpstr>Creating a Building Block</vt:lpstr>
      <vt:lpstr>Creating a Building Block</vt:lpstr>
      <vt:lpstr>Modifying a Building Block</vt:lpstr>
      <vt:lpstr>Modifying a Building Block</vt:lpstr>
      <vt:lpstr>Inserting a Building Block</vt:lpstr>
      <vt:lpstr>Inserting a Building Block</vt:lpstr>
      <vt:lpstr>Inserting a Nonbreaking Space</vt:lpstr>
      <vt:lpstr>Inserting an Empty Table</vt:lpstr>
      <vt:lpstr>Entering Data in a Table</vt:lpstr>
      <vt:lpstr>Applying a Table Style</vt:lpstr>
      <vt:lpstr>Applying a Table Style</vt:lpstr>
      <vt:lpstr>Resizing Table Columns to Fit Table Contents</vt:lpstr>
      <vt:lpstr>Aligning Data in Cells</vt:lpstr>
      <vt:lpstr>Centering a Table</vt:lpstr>
      <vt:lpstr>Centering a Table</vt:lpstr>
      <vt:lpstr>Inserting a Row in a Table</vt:lpstr>
      <vt:lpstr>Merging Cells</vt:lpstr>
      <vt:lpstr>Bulleting a List as You Type</vt:lpstr>
      <vt:lpstr>Bulleting a List as You Type</vt:lpstr>
      <vt:lpstr>Addressing and Printing Envelopes</vt:lpstr>
      <vt:lpstr>Addressing and Printing Envelopes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Freund</dc:creator>
  <cp:lastModifiedBy>Yarb</cp:lastModifiedBy>
  <cp:revision>50</cp:revision>
  <dcterms:created xsi:type="dcterms:W3CDTF">2010-06-07T21:24:17Z</dcterms:created>
  <dcterms:modified xsi:type="dcterms:W3CDTF">2015-10-14T15:54:50Z</dcterms:modified>
</cp:coreProperties>
</file>